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heme/themeOverride1.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heme/themeOverride2.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3.xml" ContentType="application/vnd.openxmlformats-officedocument.themeOverride+xml"/>
  <Override PartName="/ppt/notesSlides/notesSlide60.xml" ContentType="application/vnd.openxmlformats-officedocument.presentationml.notesSlide+xml"/>
  <Override PartName="/ppt/media/image94.jpg" ContentType="image/jpg"/>
  <Override PartName="/ppt/media/image95.jpg" ContentType="image/jpg"/>
  <Override PartName="/ppt/media/image96.jpg" ContentType="image/jpg"/>
  <Override PartName="/ppt/media/image97.jpg" ContentType="image/jpg"/>
  <Override PartName="/ppt/theme/themeOverride4.xml" ContentType="application/vnd.openxmlformats-officedocument.themeOverride+xml"/>
  <Override PartName="/ppt/media/image100.jpg" ContentType="image/jpg"/>
  <Override PartName="/ppt/theme/themeOverride5.xml" ContentType="application/vnd.openxmlformats-officedocument.themeOverride+xml"/>
  <Override PartName="/ppt/media/image103.jpg" ContentType="image/jpg"/>
  <Override PartName="/ppt/theme/themeOverride6.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8"/>
  </p:notesMasterIdLst>
  <p:sldIdLst>
    <p:sldId id="398" r:id="rId2"/>
    <p:sldId id="256" r:id="rId3"/>
    <p:sldId id="257" r:id="rId4"/>
    <p:sldId id="327" r:id="rId5"/>
    <p:sldId id="258" r:id="rId6"/>
    <p:sldId id="260" r:id="rId7"/>
    <p:sldId id="330" r:id="rId8"/>
    <p:sldId id="328" r:id="rId9"/>
    <p:sldId id="331" r:id="rId10"/>
    <p:sldId id="334" r:id="rId11"/>
    <p:sldId id="332" r:id="rId12"/>
    <p:sldId id="333" r:id="rId13"/>
    <p:sldId id="261" r:id="rId14"/>
    <p:sldId id="336" r:id="rId15"/>
    <p:sldId id="384" r:id="rId16"/>
    <p:sldId id="337" r:id="rId17"/>
    <p:sldId id="340" r:id="rId18"/>
    <p:sldId id="342" r:id="rId19"/>
    <p:sldId id="343" r:id="rId20"/>
    <p:sldId id="338" r:id="rId21"/>
    <p:sldId id="344" r:id="rId22"/>
    <p:sldId id="387" r:id="rId23"/>
    <p:sldId id="346" r:id="rId24"/>
    <p:sldId id="347" r:id="rId25"/>
    <p:sldId id="388" r:id="rId26"/>
    <p:sldId id="396" r:id="rId27"/>
    <p:sldId id="349" r:id="rId28"/>
    <p:sldId id="350" r:id="rId29"/>
    <p:sldId id="353" r:id="rId30"/>
    <p:sldId id="354" r:id="rId31"/>
    <p:sldId id="355" r:id="rId32"/>
    <p:sldId id="356" r:id="rId33"/>
    <p:sldId id="357" r:id="rId34"/>
    <p:sldId id="358" r:id="rId35"/>
    <p:sldId id="359" r:id="rId36"/>
    <p:sldId id="360" r:id="rId37"/>
    <p:sldId id="385" r:id="rId38"/>
    <p:sldId id="361" r:id="rId39"/>
    <p:sldId id="363" r:id="rId40"/>
    <p:sldId id="362" r:id="rId41"/>
    <p:sldId id="364" r:id="rId42"/>
    <p:sldId id="365" r:id="rId43"/>
    <p:sldId id="368" r:id="rId44"/>
    <p:sldId id="407" r:id="rId45"/>
    <p:sldId id="408" r:id="rId46"/>
    <p:sldId id="376" r:id="rId47"/>
    <p:sldId id="329" r:id="rId48"/>
    <p:sldId id="402" r:id="rId49"/>
    <p:sldId id="418" r:id="rId50"/>
    <p:sldId id="274" r:id="rId51"/>
    <p:sldId id="419" r:id="rId52"/>
    <p:sldId id="420" r:id="rId53"/>
    <p:sldId id="410" r:id="rId54"/>
    <p:sldId id="411" r:id="rId55"/>
    <p:sldId id="421" r:id="rId56"/>
    <p:sldId id="412" r:id="rId57"/>
    <p:sldId id="413" r:id="rId58"/>
    <p:sldId id="417" r:id="rId59"/>
    <p:sldId id="377" r:id="rId60"/>
    <p:sldId id="276" r:id="rId61"/>
    <p:sldId id="277" r:id="rId62"/>
    <p:sldId id="422" r:id="rId63"/>
    <p:sldId id="279" r:id="rId64"/>
    <p:sldId id="380" r:id="rId65"/>
    <p:sldId id="381" r:id="rId66"/>
    <p:sldId id="382" r:id="rId6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AC4976-9387-0591-3E37-A444DBB0A182}" name="Jalees Nasir" initials="JN" userId="2c742388b703a64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CFBB7A-9348-448F-B1B4-CD3EC2302219}" v="88" dt="2021-12-01T03:55:58.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83549" autoAdjust="0"/>
  </p:normalViewPr>
  <p:slideViewPr>
    <p:cSldViewPr snapToGrid="0">
      <p:cViewPr varScale="1">
        <p:scale>
          <a:sx n="91" d="100"/>
          <a:sy n="91" d="100"/>
        </p:scale>
        <p:origin x="231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lees Nasir" userId="2c742388b703a64b" providerId="LiveId" clId="{60CFBB7A-9348-448F-B1B4-CD3EC2302219}"/>
    <pc:docChg chg="undo redo custSel addSld delSld modSld sldOrd">
      <pc:chgData name="Jalees Nasir" userId="2c742388b703a64b" providerId="LiveId" clId="{60CFBB7A-9348-448F-B1B4-CD3EC2302219}" dt="2021-12-01T15:41:14.623" v="30195"/>
      <pc:docMkLst>
        <pc:docMk/>
      </pc:docMkLst>
      <pc:sldChg chg="modSp mod">
        <pc:chgData name="Jalees Nasir" userId="2c742388b703a64b" providerId="LiveId" clId="{60CFBB7A-9348-448F-B1B4-CD3EC2302219}" dt="2021-11-30T20:54:42.006" v="13334" actId="1076"/>
        <pc:sldMkLst>
          <pc:docMk/>
          <pc:sldMk cId="0" sldId="256"/>
        </pc:sldMkLst>
        <pc:spChg chg="mod">
          <ac:chgData name="Jalees Nasir" userId="2c742388b703a64b" providerId="LiveId" clId="{60CFBB7A-9348-448F-B1B4-CD3EC2302219}" dt="2021-11-30T15:53:52.764" v="215" actId="20577"/>
          <ac:spMkLst>
            <pc:docMk/>
            <pc:sldMk cId="0" sldId="256"/>
            <ac:spMk id="88" creationId="{00000000-0000-0000-0000-000000000000}"/>
          </ac:spMkLst>
        </pc:spChg>
        <pc:spChg chg="mod">
          <ac:chgData name="Jalees Nasir" userId="2c742388b703a64b" providerId="LiveId" clId="{60CFBB7A-9348-448F-B1B4-CD3EC2302219}" dt="2021-11-30T20:54:42.006" v="13334" actId="1076"/>
          <ac:spMkLst>
            <pc:docMk/>
            <pc:sldMk cId="0" sldId="256"/>
            <ac:spMk id="91" creationId="{00000000-0000-0000-0000-000000000000}"/>
          </ac:spMkLst>
        </pc:spChg>
      </pc:sldChg>
      <pc:sldChg chg="modNotesTx">
        <pc:chgData name="Jalees Nasir" userId="2c742388b703a64b" providerId="LiveId" clId="{60CFBB7A-9348-448F-B1B4-CD3EC2302219}" dt="2021-12-01T04:23:39.567" v="30141" actId="20577"/>
        <pc:sldMkLst>
          <pc:docMk/>
          <pc:sldMk cId="0" sldId="257"/>
        </pc:sldMkLst>
      </pc:sldChg>
      <pc:sldChg chg="modNotesTx">
        <pc:chgData name="Jalees Nasir" userId="2c742388b703a64b" providerId="LiveId" clId="{60CFBB7A-9348-448F-B1B4-CD3EC2302219}" dt="2021-12-01T04:23:45.188" v="30143" actId="20577"/>
        <pc:sldMkLst>
          <pc:docMk/>
          <pc:sldMk cId="0" sldId="258"/>
        </pc:sldMkLst>
      </pc:sldChg>
      <pc:sldChg chg="modNotesTx">
        <pc:chgData name="Jalees Nasir" userId="2c742388b703a64b" providerId="LiveId" clId="{60CFBB7A-9348-448F-B1B4-CD3EC2302219}" dt="2021-12-01T04:23:47.324" v="30144" actId="20577"/>
        <pc:sldMkLst>
          <pc:docMk/>
          <pc:sldMk cId="0" sldId="260"/>
        </pc:sldMkLst>
      </pc:sldChg>
      <pc:sldChg chg="modNotesTx">
        <pc:chgData name="Jalees Nasir" userId="2c742388b703a64b" providerId="LiveId" clId="{60CFBB7A-9348-448F-B1B4-CD3EC2302219}" dt="2021-12-01T04:24:23.043" v="30151" actId="20577"/>
        <pc:sldMkLst>
          <pc:docMk/>
          <pc:sldMk cId="0" sldId="261"/>
        </pc:sldMkLst>
      </pc:sldChg>
      <pc:sldChg chg="addSp delSp modSp add mod ord setBg">
        <pc:chgData name="Jalees Nasir" userId="2c742388b703a64b" providerId="LiveId" clId="{60CFBB7A-9348-448F-B1B4-CD3EC2302219}" dt="2021-12-01T03:50:04.509" v="30071" actId="1076"/>
        <pc:sldMkLst>
          <pc:docMk/>
          <pc:sldMk cId="0" sldId="274"/>
        </pc:sldMkLst>
        <pc:spChg chg="mod">
          <ac:chgData name="Jalees Nasir" userId="2c742388b703a64b" providerId="LiveId" clId="{60CFBB7A-9348-448F-B1B4-CD3EC2302219}" dt="2021-12-01T01:29:11.160" v="29563" actId="1076"/>
          <ac:spMkLst>
            <pc:docMk/>
            <pc:sldMk cId="0" sldId="274"/>
            <ac:spMk id="3" creationId="{00000000-0000-0000-0000-000000000000}"/>
          </ac:spMkLst>
        </pc:spChg>
        <pc:spChg chg="mod">
          <ac:chgData name="Jalees Nasir" userId="2c742388b703a64b" providerId="LiveId" clId="{60CFBB7A-9348-448F-B1B4-CD3EC2302219}" dt="2021-12-01T01:28:55.035" v="29560" actId="1076"/>
          <ac:spMkLst>
            <pc:docMk/>
            <pc:sldMk cId="0" sldId="274"/>
            <ac:spMk id="18" creationId="{00000000-0000-0000-0000-000000000000}"/>
          </ac:spMkLst>
        </pc:spChg>
        <pc:spChg chg="mod">
          <ac:chgData name="Jalees Nasir" userId="2c742388b703a64b" providerId="LiveId" clId="{60CFBB7A-9348-448F-B1B4-CD3EC2302219}" dt="2021-12-01T01:28:07.579" v="29556" actId="1076"/>
          <ac:spMkLst>
            <pc:docMk/>
            <pc:sldMk cId="0" sldId="274"/>
            <ac:spMk id="19" creationId="{00000000-0000-0000-0000-000000000000}"/>
          </ac:spMkLst>
        </pc:spChg>
        <pc:spChg chg="mod">
          <ac:chgData name="Jalees Nasir" userId="2c742388b703a64b" providerId="LiveId" clId="{60CFBB7A-9348-448F-B1B4-CD3EC2302219}" dt="2021-12-01T01:28:07.579" v="29556" actId="1076"/>
          <ac:spMkLst>
            <pc:docMk/>
            <pc:sldMk cId="0" sldId="274"/>
            <ac:spMk id="20" creationId="{00000000-0000-0000-0000-000000000000}"/>
          </ac:spMkLst>
        </pc:spChg>
        <pc:spChg chg="mod">
          <ac:chgData name="Jalees Nasir" userId="2c742388b703a64b" providerId="LiveId" clId="{60CFBB7A-9348-448F-B1B4-CD3EC2302219}" dt="2021-12-01T01:29:00.668" v="29561" actId="1076"/>
          <ac:spMkLst>
            <pc:docMk/>
            <pc:sldMk cId="0" sldId="274"/>
            <ac:spMk id="21" creationId="{00000000-0000-0000-0000-000000000000}"/>
          </ac:spMkLst>
        </pc:spChg>
        <pc:spChg chg="mod">
          <ac:chgData name="Jalees Nasir" userId="2c742388b703a64b" providerId="LiveId" clId="{60CFBB7A-9348-448F-B1B4-CD3EC2302219}" dt="2021-12-01T01:29:00.668" v="29561" actId="1076"/>
          <ac:spMkLst>
            <pc:docMk/>
            <pc:sldMk cId="0" sldId="274"/>
            <ac:spMk id="22" creationId="{00000000-0000-0000-0000-000000000000}"/>
          </ac:spMkLst>
        </pc:spChg>
        <pc:spChg chg="mod">
          <ac:chgData name="Jalees Nasir" userId="2c742388b703a64b" providerId="LiveId" clId="{60CFBB7A-9348-448F-B1B4-CD3EC2302219}" dt="2021-12-01T01:42:57.407" v="29667" actId="20577"/>
          <ac:spMkLst>
            <pc:docMk/>
            <pc:sldMk cId="0" sldId="274"/>
            <ac:spMk id="23" creationId="{00000000-0000-0000-0000-000000000000}"/>
          </ac:spMkLst>
        </pc:spChg>
        <pc:spChg chg="mod">
          <ac:chgData name="Jalees Nasir" userId="2c742388b703a64b" providerId="LiveId" clId="{60CFBB7A-9348-448F-B1B4-CD3EC2302219}" dt="2021-12-01T01:28:55.035" v="29560" actId="1076"/>
          <ac:spMkLst>
            <pc:docMk/>
            <pc:sldMk cId="0" sldId="274"/>
            <ac:spMk id="24" creationId="{00000000-0000-0000-0000-000000000000}"/>
          </ac:spMkLst>
        </pc:spChg>
        <pc:spChg chg="mod">
          <ac:chgData name="Jalees Nasir" userId="2c742388b703a64b" providerId="LiveId" clId="{60CFBB7A-9348-448F-B1B4-CD3EC2302219}" dt="2021-12-01T01:29:00.668" v="29561" actId="1076"/>
          <ac:spMkLst>
            <pc:docMk/>
            <pc:sldMk cId="0" sldId="274"/>
            <ac:spMk id="25" creationId="{00000000-0000-0000-0000-000000000000}"/>
          </ac:spMkLst>
        </pc:spChg>
        <pc:spChg chg="add del">
          <ac:chgData name="Jalees Nasir" userId="2c742388b703a64b" providerId="LiveId" clId="{60CFBB7A-9348-448F-B1B4-CD3EC2302219}" dt="2021-12-01T01:26:21.600" v="29519" actId="22"/>
          <ac:spMkLst>
            <pc:docMk/>
            <pc:sldMk cId="0" sldId="274"/>
            <ac:spMk id="28" creationId="{03587848-BE02-41AF-9D6F-7ED1D0D87792}"/>
          </ac:spMkLst>
        </pc:spChg>
        <pc:spChg chg="mod">
          <ac:chgData name="Jalees Nasir" userId="2c742388b703a64b" providerId="LiveId" clId="{60CFBB7A-9348-448F-B1B4-CD3EC2302219}" dt="2021-12-01T03:50:04.509" v="30071" actId="1076"/>
          <ac:spMkLst>
            <pc:docMk/>
            <pc:sldMk cId="0" sldId="274"/>
            <ac:spMk id="29" creationId="{8129418E-66D7-4D94-AA95-3B606BB0766E}"/>
          </ac:spMkLst>
        </pc:spChg>
        <pc:spChg chg="add mod">
          <ac:chgData name="Jalees Nasir" userId="2c742388b703a64b" providerId="LiveId" clId="{60CFBB7A-9348-448F-B1B4-CD3EC2302219}" dt="2021-12-01T01:28:42.863" v="29559" actId="1076"/>
          <ac:spMkLst>
            <pc:docMk/>
            <pc:sldMk cId="0" sldId="274"/>
            <ac:spMk id="30" creationId="{C5582DD2-5C10-456A-9EED-8D0CAB604983}"/>
          </ac:spMkLst>
        </pc:spChg>
        <pc:grpChg chg="mod">
          <ac:chgData name="Jalees Nasir" userId="2c742388b703a64b" providerId="LiveId" clId="{60CFBB7A-9348-448F-B1B4-CD3EC2302219}" dt="2021-12-01T01:28:07.579" v="29556" actId="1076"/>
          <ac:grpSpMkLst>
            <pc:docMk/>
            <pc:sldMk cId="0" sldId="274"/>
            <ac:grpSpMk id="4" creationId="{00000000-0000-0000-0000-000000000000}"/>
          </ac:grpSpMkLst>
        </pc:grpChg>
        <pc:picChg chg="del mod">
          <ac:chgData name="Jalees Nasir" userId="2c742388b703a64b" providerId="LiveId" clId="{60CFBB7A-9348-448F-B1B4-CD3EC2302219}" dt="2021-12-01T01:27:40.699" v="29553" actId="478"/>
          <ac:picMkLst>
            <pc:docMk/>
            <pc:sldMk cId="0" sldId="274"/>
            <ac:picMk id="27" creationId="{0354C11B-7AF3-4194-B51E-4F8A748194AF}"/>
          </ac:picMkLst>
        </pc:picChg>
      </pc:sldChg>
      <pc:sldChg chg="addSp delSp modSp add del mod setBg">
        <pc:chgData name="Jalees Nasir" userId="2c742388b703a64b" providerId="LiveId" clId="{60CFBB7A-9348-448F-B1B4-CD3EC2302219}" dt="2021-12-01T03:50:34.781" v="30074" actId="1076"/>
        <pc:sldMkLst>
          <pc:docMk/>
          <pc:sldMk cId="0" sldId="276"/>
        </pc:sldMkLst>
        <pc:spChg chg="mod">
          <ac:chgData name="Jalees Nasir" userId="2c742388b703a64b" providerId="LiveId" clId="{60CFBB7A-9348-448F-B1B4-CD3EC2302219}" dt="2021-12-01T03:28:12.291" v="29768" actId="1076"/>
          <ac:spMkLst>
            <pc:docMk/>
            <pc:sldMk cId="0" sldId="276"/>
            <ac:spMk id="2" creationId="{00000000-0000-0000-0000-000000000000}"/>
          </ac:spMkLst>
        </pc:spChg>
        <pc:spChg chg="mod">
          <ac:chgData name="Jalees Nasir" userId="2c742388b703a64b" providerId="LiveId" clId="{60CFBB7A-9348-448F-B1B4-CD3EC2302219}" dt="2021-12-01T03:28:14.981" v="29769" actId="1076"/>
          <ac:spMkLst>
            <pc:docMk/>
            <pc:sldMk cId="0" sldId="276"/>
            <ac:spMk id="3" creationId="{00000000-0000-0000-0000-000000000000}"/>
          </ac:spMkLst>
        </pc:spChg>
        <pc:spChg chg="mod">
          <ac:chgData name="Jalees Nasir" userId="2c742388b703a64b" providerId="LiveId" clId="{60CFBB7A-9348-448F-B1B4-CD3EC2302219}" dt="2021-12-01T03:27:21.580" v="29760" actId="1076"/>
          <ac:spMkLst>
            <pc:docMk/>
            <pc:sldMk cId="0" sldId="276"/>
            <ac:spMk id="5" creationId="{00000000-0000-0000-0000-000000000000}"/>
          </ac:spMkLst>
        </pc:spChg>
        <pc:spChg chg="mod">
          <ac:chgData name="Jalees Nasir" userId="2c742388b703a64b" providerId="LiveId" clId="{60CFBB7A-9348-448F-B1B4-CD3EC2302219}" dt="2021-12-01T03:28:33.924" v="29772" actId="1076"/>
          <ac:spMkLst>
            <pc:docMk/>
            <pc:sldMk cId="0" sldId="276"/>
            <ac:spMk id="6" creationId="{00000000-0000-0000-0000-000000000000}"/>
          </ac:spMkLst>
        </pc:spChg>
        <pc:spChg chg="mod">
          <ac:chgData name="Jalees Nasir" userId="2c742388b703a64b" providerId="LiveId" clId="{60CFBB7A-9348-448F-B1B4-CD3EC2302219}" dt="2021-12-01T03:28:17.948" v="29770" actId="1076"/>
          <ac:spMkLst>
            <pc:docMk/>
            <pc:sldMk cId="0" sldId="276"/>
            <ac:spMk id="10" creationId="{00000000-0000-0000-0000-000000000000}"/>
          </ac:spMkLst>
        </pc:spChg>
        <pc:spChg chg="mod">
          <ac:chgData name="Jalees Nasir" userId="2c742388b703a64b" providerId="LiveId" clId="{60CFBB7A-9348-448F-B1B4-CD3EC2302219}" dt="2021-12-01T03:21:58.162" v="29678" actId="207"/>
          <ac:spMkLst>
            <pc:docMk/>
            <pc:sldMk cId="0" sldId="276"/>
            <ac:spMk id="11" creationId="{00000000-0000-0000-0000-000000000000}"/>
          </ac:spMkLst>
        </pc:spChg>
        <pc:spChg chg="mod">
          <ac:chgData name="Jalees Nasir" userId="2c742388b703a64b" providerId="LiveId" clId="{60CFBB7A-9348-448F-B1B4-CD3EC2302219}" dt="2021-12-01T03:27:16.542" v="29758" actId="1076"/>
          <ac:spMkLst>
            <pc:docMk/>
            <pc:sldMk cId="0" sldId="276"/>
            <ac:spMk id="12" creationId="{00000000-0000-0000-0000-000000000000}"/>
          </ac:spMkLst>
        </pc:spChg>
        <pc:spChg chg="mod">
          <ac:chgData name="Jalees Nasir" userId="2c742388b703a64b" providerId="LiveId" clId="{60CFBB7A-9348-448F-B1B4-CD3EC2302219}" dt="2021-12-01T03:27:16.542" v="29758" actId="1076"/>
          <ac:spMkLst>
            <pc:docMk/>
            <pc:sldMk cId="0" sldId="276"/>
            <ac:spMk id="13" creationId="{00000000-0000-0000-0000-000000000000}"/>
          </ac:spMkLst>
        </pc:spChg>
        <pc:spChg chg="mod">
          <ac:chgData name="Jalees Nasir" userId="2c742388b703a64b" providerId="LiveId" clId="{60CFBB7A-9348-448F-B1B4-CD3EC2302219}" dt="2021-12-01T03:26:20.342" v="29744" actId="20577"/>
          <ac:spMkLst>
            <pc:docMk/>
            <pc:sldMk cId="0" sldId="276"/>
            <ac:spMk id="14" creationId="{00000000-0000-0000-0000-000000000000}"/>
          </ac:spMkLst>
        </pc:spChg>
        <pc:spChg chg="mod">
          <ac:chgData name="Jalees Nasir" userId="2c742388b703a64b" providerId="LiveId" clId="{60CFBB7A-9348-448F-B1B4-CD3EC2302219}" dt="2021-12-01T03:26:32.085" v="29747" actId="1076"/>
          <ac:spMkLst>
            <pc:docMk/>
            <pc:sldMk cId="0" sldId="276"/>
            <ac:spMk id="15" creationId="{00000000-0000-0000-0000-000000000000}"/>
          </ac:spMkLst>
        </pc:spChg>
        <pc:spChg chg="mod">
          <ac:chgData name="Jalees Nasir" userId="2c742388b703a64b" providerId="LiveId" clId="{60CFBB7A-9348-448F-B1B4-CD3EC2302219}" dt="2021-12-01T03:27:39.679" v="29764" actId="1076"/>
          <ac:spMkLst>
            <pc:docMk/>
            <pc:sldMk cId="0" sldId="276"/>
            <ac:spMk id="16" creationId="{00000000-0000-0000-0000-000000000000}"/>
          </ac:spMkLst>
        </pc:spChg>
        <pc:spChg chg="mod">
          <ac:chgData name="Jalees Nasir" userId="2c742388b703a64b" providerId="LiveId" clId="{60CFBB7A-9348-448F-B1B4-CD3EC2302219}" dt="2021-12-01T03:27:51.745" v="29765" actId="1076"/>
          <ac:spMkLst>
            <pc:docMk/>
            <pc:sldMk cId="0" sldId="276"/>
            <ac:spMk id="17" creationId="{00000000-0000-0000-0000-000000000000}"/>
          </ac:spMkLst>
        </pc:spChg>
        <pc:spChg chg="del mod">
          <ac:chgData name="Jalees Nasir" userId="2c742388b703a64b" providerId="LiveId" clId="{60CFBB7A-9348-448F-B1B4-CD3EC2302219}" dt="2021-12-01T03:23:20.343" v="29694"/>
          <ac:spMkLst>
            <pc:docMk/>
            <pc:sldMk cId="0" sldId="276"/>
            <ac:spMk id="18" creationId="{00000000-0000-0000-0000-000000000000}"/>
          </ac:spMkLst>
        </pc:spChg>
        <pc:spChg chg="add mod">
          <ac:chgData name="Jalees Nasir" userId="2c742388b703a64b" providerId="LiveId" clId="{60CFBB7A-9348-448F-B1B4-CD3EC2302219}" dt="2021-12-01T03:50:34.781" v="30074" actId="1076"/>
          <ac:spMkLst>
            <pc:docMk/>
            <pc:sldMk cId="0" sldId="276"/>
            <ac:spMk id="20" creationId="{97F494A4-61BD-4CE4-98B7-D6A344BB01F0}"/>
          </ac:spMkLst>
        </pc:spChg>
        <pc:grpChg chg="mod">
          <ac:chgData name="Jalees Nasir" userId="2c742388b703a64b" providerId="LiveId" clId="{60CFBB7A-9348-448F-B1B4-CD3EC2302219}" dt="2021-12-01T03:28:24.963" v="29771" actId="1076"/>
          <ac:grpSpMkLst>
            <pc:docMk/>
            <pc:sldMk cId="0" sldId="276"/>
            <ac:grpSpMk id="7" creationId="{00000000-0000-0000-0000-000000000000}"/>
          </ac:grpSpMkLst>
        </pc:grpChg>
      </pc:sldChg>
      <pc:sldChg chg="addSp delSp modSp add del mod setBg">
        <pc:chgData name="Jalees Nasir" userId="2c742388b703a64b" providerId="LiveId" clId="{60CFBB7A-9348-448F-B1B4-CD3EC2302219}" dt="2021-12-01T03:54:31.691" v="30102" actId="1076"/>
        <pc:sldMkLst>
          <pc:docMk/>
          <pc:sldMk cId="0" sldId="277"/>
        </pc:sldMkLst>
        <pc:spChg chg="del topLvl">
          <ac:chgData name="Jalees Nasir" userId="2c742388b703a64b" providerId="LiveId" clId="{60CFBB7A-9348-448F-B1B4-CD3EC2302219}" dt="2021-12-01T03:31:00.385" v="29796" actId="478"/>
          <ac:spMkLst>
            <pc:docMk/>
            <pc:sldMk cId="0" sldId="277"/>
            <ac:spMk id="3" creationId="{00000000-0000-0000-0000-000000000000}"/>
          </ac:spMkLst>
        </pc:spChg>
        <pc:spChg chg="del topLvl">
          <ac:chgData name="Jalees Nasir" userId="2c742388b703a64b" providerId="LiveId" clId="{60CFBB7A-9348-448F-B1B4-CD3EC2302219}" dt="2021-12-01T03:31:02.395" v="29797" actId="478"/>
          <ac:spMkLst>
            <pc:docMk/>
            <pc:sldMk cId="0" sldId="277"/>
            <ac:spMk id="4" creationId="{00000000-0000-0000-0000-000000000000}"/>
          </ac:spMkLst>
        </pc:spChg>
        <pc:spChg chg="mod">
          <ac:chgData name="Jalees Nasir" userId="2c742388b703a64b" providerId="LiveId" clId="{60CFBB7A-9348-448F-B1B4-CD3EC2302219}" dt="2021-12-01T03:31:21.973" v="29803" actId="1076"/>
          <ac:spMkLst>
            <pc:docMk/>
            <pc:sldMk cId="0" sldId="277"/>
            <ac:spMk id="5" creationId="{00000000-0000-0000-0000-000000000000}"/>
          </ac:spMkLst>
        </pc:spChg>
        <pc:spChg chg="mod">
          <ac:chgData name="Jalees Nasir" userId="2c742388b703a64b" providerId="LiveId" clId="{60CFBB7A-9348-448F-B1B4-CD3EC2302219}" dt="2021-12-01T03:31:45.126" v="29811" actId="1076"/>
          <ac:spMkLst>
            <pc:docMk/>
            <pc:sldMk cId="0" sldId="277"/>
            <ac:spMk id="6" creationId="{00000000-0000-0000-0000-000000000000}"/>
          </ac:spMkLst>
        </pc:spChg>
        <pc:spChg chg="mod">
          <ac:chgData name="Jalees Nasir" userId="2c742388b703a64b" providerId="LiveId" clId="{60CFBB7A-9348-448F-B1B4-CD3EC2302219}" dt="2021-12-01T03:54:25.978" v="30101" actId="1076"/>
          <ac:spMkLst>
            <pc:docMk/>
            <pc:sldMk cId="0" sldId="277"/>
            <ac:spMk id="7" creationId="{00000000-0000-0000-0000-000000000000}"/>
          </ac:spMkLst>
        </pc:spChg>
        <pc:spChg chg="mod">
          <ac:chgData name="Jalees Nasir" userId="2c742388b703a64b" providerId="LiveId" clId="{60CFBB7A-9348-448F-B1B4-CD3EC2302219}" dt="2021-12-01T03:54:31.691" v="30102" actId="1076"/>
          <ac:spMkLst>
            <pc:docMk/>
            <pc:sldMk cId="0" sldId="277"/>
            <ac:spMk id="8" creationId="{00000000-0000-0000-0000-000000000000}"/>
          </ac:spMkLst>
        </pc:spChg>
        <pc:spChg chg="mod">
          <ac:chgData name="Jalees Nasir" userId="2c742388b703a64b" providerId="LiveId" clId="{60CFBB7A-9348-448F-B1B4-CD3EC2302219}" dt="2021-12-01T03:29:59.365" v="29787" actId="207"/>
          <ac:spMkLst>
            <pc:docMk/>
            <pc:sldMk cId="0" sldId="277"/>
            <ac:spMk id="9" creationId="{00000000-0000-0000-0000-000000000000}"/>
          </ac:spMkLst>
        </pc:spChg>
        <pc:spChg chg="mod">
          <ac:chgData name="Jalees Nasir" userId="2c742388b703a64b" providerId="LiveId" clId="{60CFBB7A-9348-448F-B1B4-CD3EC2302219}" dt="2021-12-01T03:29:54.485" v="29785" actId="207"/>
          <ac:spMkLst>
            <pc:docMk/>
            <pc:sldMk cId="0" sldId="277"/>
            <ac:spMk id="10" creationId="{00000000-0000-0000-0000-000000000000}"/>
          </ac:spMkLst>
        </pc:spChg>
        <pc:spChg chg="mod">
          <ac:chgData name="Jalees Nasir" userId="2c742388b703a64b" providerId="LiveId" clId="{60CFBB7A-9348-448F-B1B4-CD3EC2302219}" dt="2021-12-01T03:29:51.180" v="29784" actId="1076"/>
          <ac:spMkLst>
            <pc:docMk/>
            <pc:sldMk cId="0" sldId="277"/>
            <ac:spMk id="11" creationId="{00000000-0000-0000-0000-000000000000}"/>
          </ac:spMkLst>
        </pc:spChg>
        <pc:spChg chg="mod">
          <ac:chgData name="Jalees Nasir" userId="2c742388b703a64b" providerId="LiveId" clId="{60CFBB7A-9348-448F-B1B4-CD3EC2302219}" dt="2021-12-01T03:29:41.831" v="29780" actId="1076"/>
          <ac:spMkLst>
            <pc:docMk/>
            <pc:sldMk cId="0" sldId="277"/>
            <ac:spMk id="12" creationId="{00000000-0000-0000-0000-000000000000}"/>
          </ac:spMkLst>
        </pc:spChg>
        <pc:spChg chg="mod">
          <ac:chgData name="Jalees Nasir" userId="2c742388b703a64b" providerId="LiveId" clId="{60CFBB7A-9348-448F-B1B4-CD3EC2302219}" dt="2021-12-01T03:31:16.823" v="29802" actId="207"/>
          <ac:spMkLst>
            <pc:docMk/>
            <pc:sldMk cId="0" sldId="277"/>
            <ac:spMk id="29" creationId="{00000000-0000-0000-0000-000000000000}"/>
          </ac:spMkLst>
        </pc:spChg>
        <pc:spChg chg="mod">
          <ac:chgData name="Jalees Nasir" userId="2c742388b703a64b" providerId="LiveId" clId="{60CFBB7A-9348-448F-B1B4-CD3EC2302219}" dt="2021-12-01T03:31:39.712" v="29809" actId="1076"/>
          <ac:spMkLst>
            <pc:docMk/>
            <pc:sldMk cId="0" sldId="277"/>
            <ac:spMk id="30" creationId="{00000000-0000-0000-0000-000000000000}"/>
          </ac:spMkLst>
        </pc:spChg>
        <pc:spChg chg="del mod">
          <ac:chgData name="Jalees Nasir" userId="2c742388b703a64b" providerId="LiveId" clId="{60CFBB7A-9348-448F-B1B4-CD3EC2302219}" dt="2021-12-01T03:29:13.648" v="29774" actId="478"/>
          <ac:spMkLst>
            <pc:docMk/>
            <pc:sldMk cId="0" sldId="277"/>
            <ac:spMk id="31" creationId="{00000000-0000-0000-0000-000000000000}"/>
          </ac:spMkLst>
        </pc:spChg>
        <pc:spChg chg="add mod">
          <ac:chgData name="Jalees Nasir" userId="2c742388b703a64b" providerId="LiveId" clId="{60CFBB7A-9348-448F-B1B4-CD3EC2302219}" dt="2021-12-01T03:50:39.541" v="30075"/>
          <ac:spMkLst>
            <pc:docMk/>
            <pc:sldMk cId="0" sldId="277"/>
            <ac:spMk id="32" creationId="{2DC0D5F6-882C-4492-84A9-441C17CBA205}"/>
          </ac:spMkLst>
        </pc:spChg>
        <pc:spChg chg="add mod">
          <ac:chgData name="Jalees Nasir" userId="2c742388b703a64b" providerId="LiveId" clId="{60CFBB7A-9348-448F-B1B4-CD3EC2302219}" dt="2021-12-01T03:54:14.146" v="30098" actId="1076"/>
          <ac:spMkLst>
            <pc:docMk/>
            <pc:sldMk cId="0" sldId="277"/>
            <ac:spMk id="33" creationId="{ED2C9581-FBF3-421A-996A-6EB6F8B9AA40}"/>
          </ac:spMkLst>
        </pc:spChg>
        <pc:spChg chg="add mod">
          <ac:chgData name="Jalees Nasir" userId="2c742388b703a64b" providerId="LiveId" clId="{60CFBB7A-9348-448F-B1B4-CD3EC2302219}" dt="2021-12-01T03:54:22.244" v="30100" actId="1076"/>
          <ac:spMkLst>
            <pc:docMk/>
            <pc:sldMk cId="0" sldId="277"/>
            <ac:spMk id="34" creationId="{E0EE88AE-BAC8-49DA-8CB6-D9114535FFCB}"/>
          </ac:spMkLst>
        </pc:spChg>
        <pc:grpChg chg="del mod">
          <ac:chgData name="Jalees Nasir" userId="2c742388b703a64b" providerId="LiveId" clId="{60CFBB7A-9348-448F-B1B4-CD3EC2302219}" dt="2021-12-01T03:31:00.385" v="29796" actId="478"/>
          <ac:grpSpMkLst>
            <pc:docMk/>
            <pc:sldMk cId="0" sldId="277"/>
            <ac:grpSpMk id="2" creationId="{00000000-0000-0000-0000-000000000000}"/>
          </ac:grpSpMkLst>
        </pc:grpChg>
        <pc:grpChg chg="del">
          <ac:chgData name="Jalees Nasir" userId="2c742388b703a64b" providerId="LiveId" clId="{60CFBB7A-9348-448F-B1B4-CD3EC2302219}" dt="2021-12-01T03:31:04.482" v="29798" actId="478"/>
          <ac:grpSpMkLst>
            <pc:docMk/>
            <pc:sldMk cId="0" sldId="277"/>
            <ac:grpSpMk id="13" creationId="{00000000-0000-0000-0000-000000000000}"/>
          </ac:grpSpMkLst>
        </pc:grpChg>
        <pc:grpChg chg="mod">
          <ac:chgData name="Jalees Nasir" userId="2c742388b703a64b" providerId="LiveId" clId="{60CFBB7A-9348-448F-B1B4-CD3EC2302219}" dt="2021-12-01T03:54:31.691" v="30102" actId="1076"/>
          <ac:grpSpMkLst>
            <pc:docMk/>
            <pc:sldMk cId="0" sldId="277"/>
            <ac:grpSpMk id="17" creationId="{00000000-0000-0000-0000-000000000000}"/>
          </ac:grpSpMkLst>
        </pc:grpChg>
        <pc:grpChg chg="mod">
          <ac:chgData name="Jalees Nasir" userId="2c742388b703a64b" providerId="LiveId" clId="{60CFBB7A-9348-448F-B1B4-CD3EC2302219}" dt="2021-12-01T03:54:31.691" v="30102" actId="1076"/>
          <ac:grpSpMkLst>
            <pc:docMk/>
            <pc:sldMk cId="0" sldId="277"/>
            <ac:grpSpMk id="20" creationId="{00000000-0000-0000-0000-000000000000}"/>
          </ac:grpSpMkLst>
        </pc:grpChg>
        <pc:grpChg chg="mod">
          <ac:chgData name="Jalees Nasir" userId="2c742388b703a64b" providerId="LiveId" clId="{60CFBB7A-9348-448F-B1B4-CD3EC2302219}" dt="2021-12-01T03:54:31.691" v="30102" actId="1076"/>
          <ac:grpSpMkLst>
            <pc:docMk/>
            <pc:sldMk cId="0" sldId="277"/>
            <ac:grpSpMk id="23" creationId="{00000000-0000-0000-0000-000000000000}"/>
          </ac:grpSpMkLst>
        </pc:grpChg>
        <pc:grpChg chg="mod">
          <ac:chgData name="Jalees Nasir" userId="2c742388b703a64b" providerId="LiveId" clId="{60CFBB7A-9348-448F-B1B4-CD3EC2302219}" dt="2021-12-01T03:54:31.691" v="30102" actId="1076"/>
          <ac:grpSpMkLst>
            <pc:docMk/>
            <pc:sldMk cId="0" sldId="277"/>
            <ac:grpSpMk id="26" creationId="{00000000-0000-0000-0000-000000000000}"/>
          </ac:grpSpMkLst>
        </pc:grpChg>
      </pc:sldChg>
      <pc:sldChg chg="addSp delSp modSp add del mod setBg chgLayout">
        <pc:chgData name="Jalees Nasir" userId="2c742388b703a64b" providerId="LiveId" clId="{60CFBB7A-9348-448F-B1B4-CD3EC2302219}" dt="2021-12-01T03:34:16.702" v="29879" actId="47"/>
        <pc:sldMkLst>
          <pc:docMk/>
          <pc:sldMk cId="0" sldId="278"/>
        </pc:sldMkLst>
        <pc:spChg chg="add del mod">
          <ac:chgData name="Jalees Nasir" userId="2c742388b703a64b" providerId="LiveId" clId="{60CFBB7A-9348-448F-B1B4-CD3EC2302219}" dt="2021-12-01T03:33:12.952" v="29840" actId="21"/>
          <ac:spMkLst>
            <pc:docMk/>
            <pc:sldMk cId="0" sldId="278"/>
            <ac:spMk id="2" creationId="{00000000-0000-0000-0000-000000000000}"/>
          </ac:spMkLst>
        </pc:spChg>
        <pc:spChg chg="add del mod ord">
          <ac:chgData name="Jalees Nasir" userId="2c742388b703a64b" providerId="LiveId" clId="{60CFBB7A-9348-448F-B1B4-CD3EC2302219}" dt="2021-12-01T03:33:12.952" v="29840" actId="21"/>
          <ac:spMkLst>
            <pc:docMk/>
            <pc:sldMk cId="0" sldId="278"/>
            <ac:spMk id="3" creationId="{00000000-0000-0000-0000-000000000000}"/>
          </ac:spMkLst>
        </pc:spChg>
        <pc:spChg chg="del mod ord">
          <ac:chgData name="Jalees Nasir" userId="2c742388b703a64b" providerId="LiveId" clId="{60CFBB7A-9348-448F-B1B4-CD3EC2302219}" dt="2021-12-01T03:32:09.350" v="29817" actId="478"/>
          <ac:spMkLst>
            <pc:docMk/>
            <pc:sldMk cId="0" sldId="278"/>
            <ac:spMk id="4" creationId="{00000000-0000-0000-0000-000000000000}"/>
          </ac:spMkLst>
        </pc:spChg>
        <pc:spChg chg="add del mod">
          <ac:chgData name="Jalees Nasir" userId="2c742388b703a64b" providerId="LiveId" clId="{60CFBB7A-9348-448F-B1B4-CD3EC2302219}" dt="2021-12-01T03:32:06.033" v="29815" actId="6264"/>
          <ac:spMkLst>
            <pc:docMk/>
            <pc:sldMk cId="0" sldId="278"/>
            <ac:spMk id="5" creationId="{7100586C-097D-4ED0-82EB-A958582A39E9}"/>
          </ac:spMkLst>
        </pc:spChg>
        <pc:spChg chg="add del mod">
          <ac:chgData name="Jalees Nasir" userId="2c742388b703a64b" providerId="LiveId" clId="{60CFBB7A-9348-448F-B1B4-CD3EC2302219}" dt="2021-12-01T03:32:06.033" v="29815" actId="6264"/>
          <ac:spMkLst>
            <pc:docMk/>
            <pc:sldMk cId="0" sldId="278"/>
            <ac:spMk id="6" creationId="{586365AE-7EC2-4351-99FC-FF7CF245712A}"/>
          </ac:spMkLst>
        </pc:spChg>
        <pc:spChg chg="add del mod">
          <ac:chgData name="Jalees Nasir" userId="2c742388b703a64b" providerId="LiveId" clId="{60CFBB7A-9348-448F-B1B4-CD3EC2302219}" dt="2021-12-01T03:32:58.093" v="29835" actId="21"/>
          <ac:spMkLst>
            <pc:docMk/>
            <pc:sldMk cId="0" sldId="278"/>
            <ac:spMk id="8" creationId="{7CAF92CA-B4DD-406C-88AE-B4CF94FD0073}"/>
          </ac:spMkLst>
        </pc:spChg>
        <pc:spChg chg="add mod">
          <ac:chgData name="Jalees Nasir" userId="2c742388b703a64b" providerId="LiveId" clId="{60CFBB7A-9348-448F-B1B4-CD3EC2302219}" dt="2021-12-01T03:33:12.952" v="29840" actId="21"/>
          <ac:spMkLst>
            <pc:docMk/>
            <pc:sldMk cId="0" sldId="278"/>
            <ac:spMk id="10" creationId="{D135CFFA-7C4A-470E-B4A7-9B1A0404F396}"/>
          </ac:spMkLst>
        </pc:spChg>
      </pc:sldChg>
      <pc:sldChg chg="addSp delSp modSp add del mod setBg">
        <pc:chgData name="Jalees Nasir" userId="2c742388b703a64b" providerId="LiveId" clId="{60CFBB7A-9348-448F-B1B4-CD3EC2302219}" dt="2021-12-01T03:52:42.942" v="30086"/>
        <pc:sldMkLst>
          <pc:docMk/>
          <pc:sldMk cId="0" sldId="279"/>
        </pc:sldMkLst>
        <pc:spChg chg="mod">
          <ac:chgData name="Jalees Nasir" userId="2c742388b703a64b" providerId="LiveId" clId="{60CFBB7A-9348-448F-B1B4-CD3EC2302219}" dt="2021-12-01T03:35:21.702" v="29899" actId="208"/>
          <ac:spMkLst>
            <pc:docMk/>
            <pc:sldMk cId="0" sldId="279"/>
            <ac:spMk id="3" creationId="{00000000-0000-0000-0000-000000000000}"/>
          </ac:spMkLst>
        </pc:spChg>
        <pc:spChg chg="mod">
          <ac:chgData name="Jalees Nasir" userId="2c742388b703a64b" providerId="LiveId" clId="{60CFBB7A-9348-448F-B1B4-CD3EC2302219}" dt="2021-12-01T03:35:21.702" v="29899" actId="208"/>
          <ac:spMkLst>
            <pc:docMk/>
            <pc:sldMk cId="0" sldId="279"/>
            <ac:spMk id="4" creationId="{00000000-0000-0000-0000-000000000000}"/>
          </ac:spMkLst>
        </pc:spChg>
        <pc:spChg chg="mod">
          <ac:chgData name="Jalees Nasir" userId="2c742388b703a64b" providerId="LiveId" clId="{60CFBB7A-9348-448F-B1B4-CD3EC2302219}" dt="2021-12-01T03:35:21.702" v="29899" actId="208"/>
          <ac:spMkLst>
            <pc:docMk/>
            <pc:sldMk cId="0" sldId="279"/>
            <ac:spMk id="5" creationId="{00000000-0000-0000-0000-000000000000}"/>
          </ac:spMkLst>
        </pc:spChg>
        <pc:spChg chg="mod">
          <ac:chgData name="Jalees Nasir" userId="2c742388b703a64b" providerId="LiveId" clId="{60CFBB7A-9348-448F-B1B4-CD3EC2302219}" dt="2021-12-01T03:51:10.802" v="30079" actId="207"/>
          <ac:spMkLst>
            <pc:docMk/>
            <pc:sldMk cId="0" sldId="279"/>
            <ac:spMk id="6" creationId="{00000000-0000-0000-0000-000000000000}"/>
          </ac:spMkLst>
        </pc:spChg>
        <pc:spChg chg="mod">
          <ac:chgData name="Jalees Nasir" userId="2c742388b703a64b" providerId="LiveId" clId="{60CFBB7A-9348-448F-B1B4-CD3EC2302219}" dt="2021-12-01T03:52:42.942" v="30086"/>
          <ac:spMkLst>
            <pc:docMk/>
            <pc:sldMk cId="0" sldId="279"/>
            <ac:spMk id="7" creationId="{00000000-0000-0000-0000-000000000000}"/>
          </ac:spMkLst>
        </pc:spChg>
        <pc:spChg chg="mod">
          <ac:chgData name="Jalees Nasir" userId="2c742388b703a64b" providerId="LiveId" clId="{60CFBB7A-9348-448F-B1B4-CD3EC2302219}" dt="2021-12-01T03:38:07.424" v="29931" actId="14100"/>
          <ac:spMkLst>
            <pc:docMk/>
            <pc:sldMk cId="0" sldId="279"/>
            <ac:spMk id="8" creationId="{00000000-0000-0000-0000-000000000000}"/>
          </ac:spMkLst>
        </pc:spChg>
        <pc:spChg chg="mod">
          <ac:chgData name="Jalees Nasir" userId="2c742388b703a64b" providerId="LiveId" clId="{60CFBB7A-9348-448F-B1B4-CD3EC2302219}" dt="2021-12-01T03:41:34.618" v="30030" actId="20577"/>
          <ac:spMkLst>
            <pc:docMk/>
            <pc:sldMk cId="0" sldId="279"/>
            <ac:spMk id="9" creationId="{00000000-0000-0000-0000-000000000000}"/>
          </ac:spMkLst>
        </pc:spChg>
        <pc:spChg chg="mod">
          <ac:chgData name="Jalees Nasir" userId="2c742388b703a64b" providerId="LiveId" clId="{60CFBB7A-9348-448F-B1B4-CD3EC2302219}" dt="2021-12-01T03:38:07.424" v="29931" actId="14100"/>
          <ac:spMkLst>
            <pc:docMk/>
            <pc:sldMk cId="0" sldId="279"/>
            <ac:spMk id="10" creationId="{00000000-0000-0000-0000-000000000000}"/>
          </ac:spMkLst>
        </pc:spChg>
        <pc:spChg chg="mod">
          <ac:chgData name="Jalees Nasir" userId="2c742388b703a64b" providerId="LiveId" clId="{60CFBB7A-9348-448F-B1B4-CD3EC2302219}" dt="2021-12-01T03:38:07.424" v="29931" actId="14100"/>
          <ac:spMkLst>
            <pc:docMk/>
            <pc:sldMk cId="0" sldId="279"/>
            <ac:spMk id="11" creationId="{00000000-0000-0000-0000-000000000000}"/>
          </ac:spMkLst>
        </pc:spChg>
        <pc:spChg chg="mod">
          <ac:chgData name="Jalees Nasir" userId="2c742388b703a64b" providerId="LiveId" clId="{60CFBB7A-9348-448F-B1B4-CD3EC2302219}" dt="2021-12-01T03:34:57.308" v="29891" actId="207"/>
          <ac:spMkLst>
            <pc:docMk/>
            <pc:sldMk cId="0" sldId="279"/>
            <ac:spMk id="12" creationId="{00000000-0000-0000-0000-000000000000}"/>
          </ac:spMkLst>
        </pc:spChg>
        <pc:spChg chg="mod">
          <ac:chgData name="Jalees Nasir" userId="2c742388b703a64b" providerId="LiveId" clId="{60CFBB7A-9348-448F-B1B4-CD3EC2302219}" dt="2021-12-01T03:39:02.504" v="30000" actId="14100"/>
          <ac:spMkLst>
            <pc:docMk/>
            <pc:sldMk cId="0" sldId="279"/>
            <ac:spMk id="13" creationId="{00000000-0000-0000-0000-000000000000}"/>
          </ac:spMkLst>
        </pc:spChg>
        <pc:spChg chg="mod">
          <ac:chgData name="Jalees Nasir" userId="2c742388b703a64b" providerId="LiveId" clId="{60CFBB7A-9348-448F-B1B4-CD3EC2302219}" dt="2021-12-01T03:39:02.504" v="30000" actId="14100"/>
          <ac:spMkLst>
            <pc:docMk/>
            <pc:sldMk cId="0" sldId="279"/>
            <ac:spMk id="14" creationId="{00000000-0000-0000-0000-000000000000}"/>
          </ac:spMkLst>
        </pc:spChg>
        <pc:spChg chg="mod">
          <ac:chgData name="Jalees Nasir" userId="2c742388b703a64b" providerId="LiveId" clId="{60CFBB7A-9348-448F-B1B4-CD3EC2302219}" dt="2021-12-01T03:39:02.504" v="30000" actId="14100"/>
          <ac:spMkLst>
            <pc:docMk/>
            <pc:sldMk cId="0" sldId="279"/>
            <ac:spMk id="15" creationId="{00000000-0000-0000-0000-000000000000}"/>
          </ac:spMkLst>
        </pc:spChg>
        <pc:spChg chg="mod">
          <ac:chgData name="Jalees Nasir" userId="2c742388b703a64b" providerId="LiveId" clId="{60CFBB7A-9348-448F-B1B4-CD3EC2302219}" dt="2021-12-01T03:39:02.504" v="30000" actId="14100"/>
          <ac:spMkLst>
            <pc:docMk/>
            <pc:sldMk cId="0" sldId="279"/>
            <ac:spMk id="16" creationId="{00000000-0000-0000-0000-000000000000}"/>
          </ac:spMkLst>
        </pc:spChg>
        <pc:spChg chg="mod">
          <ac:chgData name="Jalees Nasir" userId="2c742388b703a64b" providerId="LiveId" clId="{60CFBB7A-9348-448F-B1B4-CD3EC2302219}" dt="2021-12-01T03:39:02.504" v="30000" actId="14100"/>
          <ac:spMkLst>
            <pc:docMk/>
            <pc:sldMk cId="0" sldId="279"/>
            <ac:spMk id="17" creationId="{00000000-0000-0000-0000-000000000000}"/>
          </ac:spMkLst>
        </pc:spChg>
        <pc:spChg chg="mod">
          <ac:chgData name="Jalees Nasir" userId="2c742388b703a64b" providerId="LiveId" clId="{60CFBB7A-9348-448F-B1B4-CD3EC2302219}" dt="2021-12-01T03:50:48.657" v="30078" actId="1076"/>
          <ac:spMkLst>
            <pc:docMk/>
            <pc:sldMk cId="0" sldId="279"/>
            <ac:spMk id="18" creationId="{00000000-0000-0000-0000-000000000000}"/>
          </ac:spMkLst>
        </pc:spChg>
        <pc:spChg chg="mod">
          <ac:chgData name="Jalees Nasir" userId="2c742388b703a64b" providerId="LiveId" clId="{60CFBB7A-9348-448F-B1B4-CD3EC2302219}" dt="2021-12-01T03:34:24.683" v="29881" actId="1076"/>
          <ac:spMkLst>
            <pc:docMk/>
            <pc:sldMk cId="0" sldId="279"/>
            <ac:spMk id="19" creationId="{00000000-0000-0000-0000-000000000000}"/>
          </ac:spMkLst>
        </pc:spChg>
        <pc:spChg chg="mod">
          <ac:chgData name="Jalees Nasir" userId="2c742388b703a64b" providerId="LiveId" clId="{60CFBB7A-9348-448F-B1B4-CD3EC2302219}" dt="2021-12-01T03:41:44.736" v="30031" actId="1076"/>
          <ac:spMkLst>
            <pc:docMk/>
            <pc:sldMk cId="0" sldId="279"/>
            <ac:spMk id="20" creationId="{00000000-0000-0000-0000-000000000000}"/>
          </ac:spMkLst>
        </pc:spChg>
        <pc:spChg chg="mod">
          <ac:chgData name="Jalees Nasir" userId="2c742388b703a64b" providerId="LiveId" clId="{60CFBB7A-9348-448F-B1B4-CD3EC2302219}" dt="2021-12-01T03:36:13.131" v="29914" actId="1076"/>
          <ac:spMkLst>
            <pc:docMk/>
            <pc:sldMk cId="0" sldId="279"/>
            <ac:spMk id="21" creationId="{00000000-0000-0000-0000-000000000000}"/>
          </ac:spMkLst>
        </pc:spChg>
        <pc:spChg chg="mod">
          <ac:chgData name="Jalees Nasir" userId="2c742388b703a64b" providerId="LiveId" clId="{60CFBB7A-9348-448F-B1B4-CD3EC2302219}" dt="2021-12-01T03:37:54.396" v="29929" actId="1076"/>
          <ac:spMkLst>
            <pc:docMk/>
            <pc:sldMk cId="0" sldId="279"/>
            <ac:spMk id="22" creationId="{00000000-0000-0000-0000-000000000000}"/>
          </ac:spMkLst>
        </pc:spChg>
        <pc:spChg chg="mod">
          <ac:chgData name="Jalees Nasir" userId="2c742388b703a64b" providerId="LiveId" clId="{60CFBB7A-9348-448F-B1B4-CD3EC2302219}" dt="2021-12-01T03:39:13.803" v="30003" actId="1076"/>
          <ac:spMkLst>
            <pc:docMk/>
            <pc:sldMk cId="0" sldId="279"/>
            <ac:spMk id="23" creationId="{00000000-0000-0000-0000-000000000000}"/>
          </ac:spMkLst>
        </pc:spChg>
        <pc:spChg chg="del mod">
          <ac:chgData name="Jalees Nasir" userId="2c742388b703a64b" providerId="LiveId" clId="{60CFBB7A-9348-448F-B1B4-CD3EC2302219}" dt="2021-12-01T03:29:22.430" v="29776" actId="478"/>
          <ac:spMkLst>
            <pc:docMk/>
            <pc:sldMk cId="0" sldId="279"/>
            <ac:spMk id="24" creationId="{00000000-0000-0000-0000-000000000000}"/>
          </ac:spMkLst>
        </pc:spChg>
        <pc:spChg chg="add mod">
          <ac:chgData name="Jalees Nasir" userId="2c742388b703a64b" providerId="LiveId" clId="{60CFBB7A-9348-448F-B1B4-CD3EC2302219}" dt="2021-12-01T03:50:45.306" v="30077"/>
          <ac:spMkLst>
            <pc:docMk/>
            <pc:sldMk cId="0" sldId="279"/>
            <ac:spMk id="25" creationId="{EBBAE0AD-0124-4F14-9E67-69D216BC385D}"/>
          </ac:spMkLst>
        </pc:spChg>
        <pc:grpChg chg="mod">
          <ac:chgData name="Jalees Nasir" userId="2c742388b703a64b" providerId="LiveId" clId="{60CFBB7A-9348-448F-B1B4-CD3EC2302219}" dt="2021-12-01T03:35:03.361" v="29893" actId="1076"/>
          <ac:grpSpMkLst>
            <pc:docMk/>
            <pc:sldMk cId="0" sldId="279"/>
            <ac:grpSpMk id="2" creationId="{00000000-0000-0000-0000-000000000000}"/>
          </ac:grpSpMkLst>
        </pc:grpChg>
      </pc:sldChg>
      <pc:sldChg chg="modSp mod addCm delCm modCm modNotesTx">
        <pc:chgData name="Jalees Nasir" userId="2c742388b703a64b" providerId="LiveId" clId="{60CFBB7A-9348-448F-B1B4-CD3EC2302219}" dt="2021-12-01T04:23:43.202" v="30142" actId="20577"/>
        <pc:sldMkLst>
          <pc:docMk/>
          <pc:sldMk cId="1759919279" sldId="327"/>
        </pc:sldMkLst>
        <pc:picChg chg="mod">
          <ac:chgData name="Jalees Nasir" userId="2c742388b703a64b" providerId="LiveId" clId="{60CFBB7A-9348-448F-B1B4-CD3EC2302219}" dt="2021-11-30T16:05:47.852" v="909" actId="14826"/>
          <ac:picMkLst>
            <pc:docMk/>
            <pc:sldMk cId="1759919279" sldId="327"/>
            <ac:picMk id="3" creationId="{273CA955-A45E-CB42-8B8E-44F2D81B5EE8}"/>
          </ac:picMkLst>
        </pc:picChg>
        <pc:picChg chg="mod">
          <ac:chgData name="Jalees Nasir" userId="2c742388b703a64b" providerId="LiveId" clId="{60CFBB7A-9348-448F-B1B4-CD3EC2302219}" dt="2021-11-30T16:04:06.457" v="908" actId="14826"/>
          <ac:picMkLst>
            <pc:docMk/>
            <pc:sldMk cId="1759919279" sldId="327"/>
            <ac:picMk id="5" creationId="{32235A2A-D168-8C49-92CD-3C544DD5D649}"/>
          </ac:picMkLst>
        </pc:picChg>
      </pc:sldChg>
      <pc:sldChg chg="modNotesTx">
        <pc:chgData name="Jalees Nasir" userId="2c742388b703a64b" providerId="LiveId" clId="{60CFBB7A-9348-448F-B1B4-CD3EC2302219}" dt="2021-12-01T04:24:01.304" v="30146" actId="20577"/>
        <pc:sldMkLst>
          <pc:docMk/>
          <pc:sldMk cId="3690841420" sldId="328"/>
        </pc:sldMkLst>
      </pc:sldChg>
      <pc:sldChg chg="modSp add mod setBg">
        <pc:chgData name="Jalees Nasir" userId="2c742388b703a64b" providerId="LiveId" clId="{60CFBB7A-9348-448F-B1B4-CD3EC2302219}" dt="2021-12-01T01:12:03.774" v="29413" actId="1076"/>
        <pc:sldMkLst>
          <pc:docMk/>
          <pc:sldMk cId="1143753301" sldId="329"/>
        </pc:sldMkLst>
        <pc:spChg chg="mod">
          <ac:chgData name="Jalees Nasir" userId="2c742388b703a64b" providerId="LiveId" clId="{60CFBB7A-9348-448F-B1B4-CD3EC2302219}" dt="2021-12-01T01:12:01.933" v="29412" actId="1076"/>
          <ac:spMkLst>
            <pc:docMk/>
            <pc:sldMk cId="1143753301" sldId="329"/>
            <ac:spMk id="7" creationId="{73B084DD-9F42-654F-A167-508487045900}"/>
          </ac:spMkLst>
        </pc:spChg>
        <pc:spChg chg="mod">
          <ac:chgData name="Jalees Nasir" userId="2c742388b703a64b" providerId="LiveId" clId="{60CFBB7A-9348-448F-B1B4-CD3EC2302219}" dt="2021-12-01T01:11:33.870" v="29394" actId="207"/>
          <ac:spMkLst>
            <pc:docMk/>
            <pc:sldMk cId="1143753301" sldId="329"/>
            <ac:spMk id="9" creationId="{97AB7A34-92ED-B848-8E35-5F967FCB7F9C}"/>
          </ac:spMkLst>
        </pc:spChg>
        <pc:spChg chg="mod">
          <ac:chgData name="Jalees Nasir" userId="2c742388b703a64b" providerId="LiveId" clId="{60CFBB7A-9348-448F-B1B4-CD3EC2302219}" dt="2021-12-01T01:11:33.870" v="29394" actId="207"/>
          <ac:spMkLst>
            <pc:docMk/>
            <pc:sldMk cId="1143753301" sldId="329"/>
            <ac:spMk id="10" creationId="{E9C26144-5C83-BE45-8833-B7641D02FD49}"/>
          </ac:spMkLst>
        </pc:spChg>
        <pc:spChg chg="mod">
          <ac:chgData name="Jalees Nasir" userId="2c742388b703a64b" providerId="LiveId" clId="{60CFBB7A-9348-448F-B1B4-CD3EC2302219}" dt="2021-12-01T01:11:33.870" v="29394" actId="207"/>
          <ac:spMkLst>
            <pc:docMk/>
            <pc:sldMk cId="1143753301" sldId="329"/>
            <ac:spMk id="11" creationId="{AE7304A2-29FD-8947-8310-EF27EEC9852D}"/>
          </ac:spMkLst>
        </pc:spChg>
        <pc:spChg chg="mod">
          <ac:chgData name="Jalees Nasir" userId="2c742388b703a64b" providerId="LiveId" clId="{60CFBB7A-9348-448F-B1B4-CD3EC2302219}" dt="2021-12-01T01:11:33.870" v="29394" actId="207"/>
          <ac:spMkLst>
            <pc:docMk/>
            <pc:sldMk cId="1143753301" sldId="329"/>
            <ac:spMk id="12" creationId="{6D5D749D-7714-1044-ABDF-AEC391DDD639}"/>
          </ac:spMkLst>
        </pc:spChg>
        <pc:spChg chg="mod">
          <ac:chgData name="Jalees Nasir" userId="2c742388b703a64b" providerId="LiveId" clId="{60CFBB7A-9348-448F-B1B4-CD3EC2302219}" dt="2021-12-01T01:11:33.870" v="29394" actId="207"/>
          <ac:spMkLst>
            <pc:docMk/>
            <pc:sldMk cId="1143753301" sldId="329"/>
            <ac:spMk id="13" creationId="{EB220F32-F77C-444F-BDDD-049DD561B852}"/>
          </ac:spMkLst>
        </pc:spChg>
        <pc:picChg chg="mod">
          <ac:chgData name="Jalees Nasir" userId="2c742388b703a64b" providerId="LiveId" clId="{60CFBB7A-9348-448F-B1B4-CD3EC2302219}" dt="2021-12-01T01:12:03.774" v="29413" actId="1076"/>
          <ac:picMkLst>
            <pc:docMk/>
            <pc:sldMk cId="1143753301" sldId="329"/>
            <ac:picMk id="5" creationId="{FE1015DB-576D-874F-8BD3-5BD386A81CAE}"/>
          </ac:picMkLst>
        </pc:picChg>
      </pc:sldChg>
      <pc:sldChg chg="modNotesTx">
        <pc:chgData name="Jalees Nasir" userId="2c742388b703a64b" providerId="LiveId" clId="{60CFBB7A-9348-448F-B1B4-CD3EC2302219}" dt="2021-12-01T04:23:53.601" v="30145" actId="20577"/>
        <pc:sldMkLst>
          <pc:docMk/>
          <pc:sldMk cId="702742490" sldId="330"/>
        </pc:sldMkLst>
      </pc:sldChg>
      <pc:sldChg chg="addSp delSp modSp mod modNotesTx">
        <pc:chgData name="Jalees Nasir" userId="2c742388b703a64b" providerId="LiveId" clId="{60CFBB7A-9348-448F-B1B4-CD3EC2302219}" dt="2021-12-01T04:24:04.618" v="30147" actId="20577"/>
        <pc:sldMkLst>
          <pc:docMk/>
          <pc:sldMk cId="3044232083" sldId="331"/>
        </pc:sldMkLst>
        <pc:spChg chg="add del mod">
          <ac:chgData name="Jalees Nasir" userId="2c742388b703a64b" providerId="LiveId" clId="{60CFBB7A-9348-448F-B1B4-CD3EC2302219}" dt="2021-11-27T21:02:50.740" v="16"/>
          <ac:spMkLst>
            <pc:docMk/>
            <pc:sldMk cId="3044232083" sldId="331"/>
            <ac:spMk id="8" creationId="{0E96BE23-7D15-4365-8EA9-6C6FBB5A4499}"/>
          </ac:spMkLst>
        </pc:spChg>
        <pc:spChg chg="mod">
          <ac:chgData name="Jalees Nasir" userId="2c742388b703a64b" providerId="LiveId" clId="{60CFBB7A-9348-448F-B1B4-CD3EC2302219}" dt="2021-11-30T16:41:22.077" v="3967" actId="20577"/>
          <ac:spMkLst>
            <pc:docMk/>
            <pc:sldMk cId="3044232083" sldId="331"/>
            <ac:spMk id="26" creationId="{851FB4C3-2C27-684F-86DC-EEB95F4307CA}"/>
          </ac:spMkLst>
        </pc:spChg>
      </pc:sldChg>
      <pc:sldChg chg="modSp mod modNotesTx">
        <pc:chgData name="Jalees Nasir" userId="2c742388b703a64b" providerId="LiveId" clId="{60CFBB7A-9348-448F-B1B4-CD3EC2302219}" dt="2021-12-01T04:24:11.441" v="30149" actId="20577"/>
        <pc:sldMkLst>
          <pc:docMk/>
          <pc:sldMk cId="4018037513" sldId="332"/>
        </pc:sldMkLst>
        <pc:spChg chg="mod">
          <ac:chgData name="Jalees Nasir" userId="2c742388b703a64b" providerId="LiveId" clId="{60CFBB7A-9348-448F-B1B4-CD3EC2302219}" dt="2021-11-30T20:54:03.893" v="13279" actId="20577"/>
          <ac:spMkLst>
            <pc:docMk/>
            <pc:sldMk cId="4018037513" sldId="332"/>
            <ac:spMk id="21" creationId="{CCC4F9BA-4121-8143-880A-6219AE989F11}"/>
          </ac:spMkLst>
        </pc:spChg>
        <pc:picChg chg="mod modCrop">
          <ac:chgData name="Jalees Nasir" userId="2c742388b703a64b" providerId="LiveId" clId="{60CFBB7A-9348-448F-B1B4-CD3EC2302219}" dt="2021-11-30T16:58:07.849" v="6179" actId="732"/>
          <ac:picMkLst>
            <pc:docMk/>
            <pc:sldMk cId="4018037513" sldId="332"/>
            <ac:picMk id="12" creationId="{AAF301C3-BBEF-5E49-93C2-10839078A262}"/>
          </ac:picMkLst>
        </pc:picChg>
      </pc:sldChg>
      <pc:sldChg chg="addSp delSp modSp mod modNotesTx">
        <pc:chgData name="Jalees Nasir" userId="2c742388b703a64b" providerId="LiveId" clId="{60CFBB7A-9348-448F-B1B4-CD3EC2302219}" dt="2021-12-01T04:24:16.347" v="30150" actId="20577"/>
        <pc:sldMkLst>
          <pc:docMk/>
          <pc:sldMk cId="1785795184" sldId="333"/>
        </pc:sldMkLst>
        <pc:spChg chg="add del mod">
          <ac:chgData name="Jalees Nasir" userId="2c742388b703a64b" providerId="LiveId" clId="{60CFBB7A-9348-448F-B1B4-CD3EC2302219}" dt="2021-11-30T16:59:32.032" v="6196" actId="478"/>
          <ac:spMkLst>
            <pc:docMk/>
            <pc:sldMk cId="1785795184" sldId="333"/>
            <ac:spMk id="2" creationId="{BAE88CA5-F683-A846-B757-53A0ACB38E60}"/>
          </ac:spMkLst>
        </pc:spChg>
        <pc:spChg chg="mod">
          <ac:chgData name="Jalees Nasir" userId="2c742388b703a64b" providerId="LiveId" clId="{60CFBB7A-9348-448F-B1B4-CD3EC2302219}" dt="2021-11-30T20:54:08.143" v="13280" actId="20577"/>
          <ac:spMkLst>
            <pc:docMk/>
            <pc:sldMk cId="1785795184" sldId="333"/>
            <ac:spMk id="15" creationId="{807ACAE3-891D-B949-8F24-665D08A40857}"/>
          </ac:spMkLst>
        </pc:spChg>
        <pc:picChg chg="add del">
          <ac:chgData name="Jalees Nasir" userId="2c742388b703a64b" providerId="LiveId" clId="{60CFBB7A-9348-448F-B1B4-CD3EC2302219}" dt="2021-11-30T16:59:34.237" v="6197" actId="478"/>
          <ac:picMkLst>
            <pc:docMk/>
            <pc:sldMk cId="1785795184" sldId="333"/>
            <ac:picMk id="4" creationId="{39C7CA65-4530-A445-A9F7-4561E7ACD78E}"/>
          </ac:picMkLst>
        </pc:picChg>
        <pc:picChg chg="add del">
          <ac:chgData name="Jalees Nasir" userId="2c742388b703a64b" providerId="LiveId" clId="{60CFBB7A-9348-448F-B1B4-CD3EC2302219}" dt="2021-11-30T16:59:34.237" v="6197" actId="478"/>
          <ac:picMkLst>
            <pc:docMk/>
            <pc:sldMk cId="1785795184" sldId="333"/>
            <ac:picMk id="8" creationId="{0764DED4-BDDE-CE4F-A08C-D3AC9C54AAA2}"/>
          </ac:picMkLst>
        </pc:picChg>
        <pc:picChg chg="mod modCrop">
          <ac:chgData name="Jalees Nasir" userId="2c742388b703a64b" providerId="LiveId" clId="{60CFBB7A-9348-448F-B1B4-CD3EC2302219}" dt="2021-11-30T16:58:36.111" v="6186" actId="1076"/>
          <ac:picMkLst>
            <pc:docMk/>
            <pc:sldMk cId="1785795184" sldId="333"/>
            <ac:picMk id="12" creationId="{AAF301C3-BBEF-5E49-93C2-10839078A262}"/>
          </ac:picMkLst>
        </pc:picChg>
      </pc:sldChg>
      <pc:sldChg chg="modSp add del mod modNotesTx">
        <pc:chgData name="Jalees Nasir" userId="2c742388b703a64b" providerId="LiveId" clId="{60CFBB7A-9348-448F-B1B4-CD3EC2302219}" dt="2021-12-01T04:24:09.157" v="30148" actId="20577"/>
        <pc:sldMkLst>
          <pc:docMk/>
          <pc:sldMk cId="1250518622" sldId="334"/>
        </pc:sldMkLst>
        <pc:spChg chg="mod">
          <ac:chgData name="Jalees Nasir" userId="2c742388b703a64b" providerId="LiveId" clId="{60CFBB7A-9348-448F-B1B4-CD3EC2302219}" dt="2021-11-30T20:53:58.525" v="13278" actId="20577"/>
          <ac:spMkLst>
            <pc:docMk/>
            <pc:sldMk cId="1250518622" sldId="334"/>
            <ac:spMk id="21" creationId="{CCC4F9BA-4121-8143-880A-6219AE989F11}"/>
          </ac:spMkLst>
        </pc:spChg>
        <pc:spChg chg="mod">
          <ac:chgData name="Jalees Nasir" userId="2c742388b703a64b" providerId="LiveId" clId="{60CFBB7A-9348-448F-B1B4-CD3EC2302219}" dt="2021-11-30T20:52:25.929" v="13238" actId="20577"/>
          <ac:spMkLst>
            <pc:docMk/>
            <pc:sldMk cId="1250518622" sldId="334"/>
            <ac:spMk id="26" creationId="{851FB4C3-2C27-684F-86DC-EEB95F4307CA}"/>
          </ac:spMkLst>
        </pc:spChg>
      </pc:sldChg>
      <pc:sldChg chg="modNotesTx">
        <pc:chgData name="Jalees Nasir" userId="2c742388b703a64b" providerId="LiveId" clId="{60CFBB7A-9348-448F-B1B4-CD3EC2302219}" dt="2021-12-01T04:24:25.099" v="30152" actId="20577"/>
        <pc:sldMkLst>
          <pc:docMk/>
          <pc:sldMk cId="3835381362" sldId="336"/>
        </pc:sldMkLst>
      </pc:sldChg>
      <pc:sldChg chg="addSp delSp modSp mod modNotesTx">
        <pc:chgData name="Jalees Nasir" userId="2c742388b703a64b" providerId="LiveId" clId="{60CFBB7A-9348-448F-B1B4-CD3EC2302219}" dt="2021-12-01T04:24:27.350" v="30153" actId="20577"/>
        <pc:sldMkLst>
          <pc:docMk/>
          <pc:sldMk cId="2173545115" sldId="337"/>
        </pc:sldMkLst>
        <pc:picChg chg="add del mod">
          <ac:chgData name="Jalees Nasir" userId="2c742388b703a64b" providerId="LiveId" clId="{60CFBB7A-9348-448F-B1B4-CD3EC2302219}" dt="2021-12-01T01:04:37.023" v="29387"/>
          <ac:picMkLst>
            <pc:docMk/>
            <pc:sldMk cId="2173545115" sldId="337"/>
            <ac:picMk id="6" creationId="{92945ED1-8CC8-4BBB-A539-F341B370DBA2}"/>
          </ac:picMkLst>
        </pc:picChg>
      </pc:sldChg>
      <pc:sldChg chg="addSp delSp modSp modNotesTx">
        <pc:chgData name="Jalees Nasir" userId="2c742388b703a64b" providerId="LiveId" clId="{60CFBB7A-9348-448F-B1B4-CD3EC2302219}" dt="2021-12-01T04:24:38.869" v="30157" actId="20577"/>
        <pc:sldMkLst>
          <pc:docMk/>
          <pc:sldMk cId="4199078" sldId="338"/>
        </pc:sldMkLst>
        <pc:picChg chg="add del mod">
          <ac:chgData name="Jalees Nasir" userId="2c742388b703a64b" providerId="LiveId" clId="{60CFBB7A-9348-448F-B1B4-CD3EC2302219}" dt="2021-12-01T01:04:35.974" v="29381"/>
          <ac:picMkLst>
            <pc:docMk/>
            <pc:sldMk cId="4199078" sldId="338"/>
            <ac:picMk id="9" creationId="{71DF571C-84F7-4583-91D4-6B5A4E799374}"/>
          </ac:picMkLst>
        </pc:picChg>
      </pc:sldChg>
      <pc:sldChg chg="addSp delSp modSp modNotesTx">
        <pc:chgData name="Jalees Nasir" userId="2c742388b703a64b" providerId="LiveId" clId="{60CFBB7A-9348-448F-B1B4-CD3EC2302219}" dt="2021-12-01T04:24:32.527" v="30154" actId="20577"/>
        <pc:sldMkLst>
          <pc:docMk/>
          <pc:sldMk cId="3891083453" sldId="340"/>
        </pc:sldMkLst>
        <pc:picChg chg="add del mod">
          <ac:chgData name="Jalees Nasir" userId="2c742388b703a64b" providerId="LiveId" clId="{60CFBB7A-9348-448F-B1B4-CD3EC2302219}" dt="2021-12-01T01:04:36.704" v="29385"/>
          <ac:picMkLst>
            <pc:docMk/>
            <pc:sldMk cId="3891083453" sldId="340"/>
            <ac:picMk id="6" creationId="{29B760A5-1894-4AE1-BD56-FD29714F22B0}"/>
          </ac:picMkLst>
        </pc:picChg>
      </pc:sldChg>
      <pc:sldChg chg="addSp delSp modSp modNotesTx">
        <pc:chgData name="Jalees Nasir" userId="2c742388b703a64b" providerId="LiveId" clId="{60CFBB7A-9348-448F-B1B4-CD3EC2302219}" dt="2021-12-01T04:24:35.047" v="30155" actId="20577"/>
        <pc:sldMkLst>
          <pc:docMk/>
          <pc:sldMk cId="289251805" sldId="342"/>
        </pc:sldMkLst>
        <pc:picChg chg="add del mod">
          <ac:chgData name="Jalees Nasir" userId="2c742388b703a64b" providerId="LiveId" clId="{60CFBB7A-9348-448F-B1B4-CD3EC2302219}" dt="2021-12-01T01:04:36.553" v="29384"/>
          <ac:picMkLst>
            <pc:docMk/>
            <pc:sldMk cId="289251805" sldId="342"/>
            <ac:picMk id="11" creationId="{C6E2E31C-50D8-4E81-8742-8A4ED848D729}"/>
          </ac:picMkLst>
        </pc:picChg>
      </pc:sldChg>
      <pc:sldChg chg="addSp delSp modSp mod modNotesTx">
        <pc:chgData name="Jalees Nasir" userId="2c742388b703a64b" providerId="LiveId" clId="{60CFBB7A-9348-448F-B1B4-CD3EC2302219}" dt="2021-12-01T04:24:37.034" v="30156" actId="20577"/>
        <pc:sldMkLst>
          <pc:docMk/>
          <pc:sldMk cId="238378163" sldId="343"/>
        </pc:sldMkLst>
        <pc:picChg chg="add del mod ord">
          <ac:chgData name="Jalees Nasir" userId="2c742388b703a64b" providerId="LiveId" clId="{60CFBB7A-9348-448F-B1B4-CD3EC2302219}" dt="2021-12-01T01:04:36.394" v="29383"/>
          <ac:picMkLst>
            <pc:docMk/>
            <pc:sldMk cId="238378163" sldId="343"/>
            <ac:picMk id="9" creationId="{D46AB29B-FD6B-470D-851A-CBE9CD9CD944}"/>
          </ac:picMkLst>
        </pc:picChg>
      </pc:sldChg>
      <pc:sldChg chg="modNotesTx">
        <pc:chgData name="Jalees Nasir" userId="2c742388b703a64b" providerId="LiveId" clId="{60CFBB7A-9348-448F-B1B4-CD3EC2302219}" dt="2021-12-01T04:24:42.141" v="30158" actId="20577"/>
        <pc:sldMkLst>
          <pc:docMk/>
          <pc:sldMk cId="2757027652" sldId="344"/>
        </pc:sldMkLst>
      </pc:sldChg>
      <pc:sldChg chg="add del">
        <pc:chgData name="Jalees Nasir" userId="2c742388b703a64b" providerId="LiveId" clId="{60CFBB7A-9348-448F-B1B4-CD3EC2302219}" dt="2021-11-27T21:00:52.616" v="9" actId="2696"/>
        <pc:sldMkLst>
          <pc:docMk/>
          <pc:sldMk cId="1587745903" sldId="345"/>
        </pc:sldMkLst>
      </pc:sldChg>
      <pc:sldChg chg="modNotesTx">
        <pc:chgData name="Jalees Nasir" userId="2c742388b703a64b" providerId="LiveId" clId="{60CFBB7A-9348-448F-B1B4-CD3EC2302219}" dt="2021-12-01T04:24:51.160" v="30160" actId="20577"/>
        <pc:sldMkLst>
          <pc:docMk/>
          <pc:sldMk cId="2611059675" sldId="346"/>
        </pc:sldMkLst>
      </pc:sldChg>
      <pc:sldChg chg="modNotesTx">
        <pc:chgData name="Jalees Nasir" userId="2c742388b703a64b" providerId="LiveId" clId="{60CFBB7A-9348-448F-B1B4-CD3EC2302219}" dt="2021-12-01T04:24:53.543" v="30161" actId="20577"/>
        <pc:sldMkLst>
          <pc:docMk/>
          <pc:sldMk cId="3529516289" sldId="347"/>
        </pc:sldMkLst>
      </pc:sldChg>
      <pc:sldChg chg="add del mod modShow">
        <pc:chgData name="Jalees Nasir" userId="2c742388b703a64b" providerId="LiveId" clId="{60CFBB7A-9348-448F-B1B4-CD3EC2302219}" dt="2021-11-30T21:05:00.496" v="13516" actId="47"/>
        <pc:sldMkLst>
          <pc:docMk/>
          <pc:sldMk cId="3082088350" sldId="348"/>
        </pc:sldMkLst>
      </pc:sldChg>
      <pc:sldChg chg="modSp mod modShow modNotesTx">
        <pc:chgData name="Jalees Nasir" userId="2c742388b703a64b" providerId="LiveId" clId="{60CFBB7A-9348-448F-B1B4-CD3EC2302219}" dt="2021-12-01T15:06:05.069" v="30191" actId="20577"/>
        <pc:sldMkLst>
          <pc:docMk/>
          <pc:sldMk cId="3770384776" sldId="349"/>
        </pc:sldMkLst>
        <pc:spChg chg="mod">
          <ac:chgData name="Jalees Nasir" userId="2c742388b703a64b" providerId="LiveId" clId="{60CFBB7A-9348-448F-B1B4-CD3EC2302219}" dt="2021-12-01T15:06:05.069" v="30191" actId="20577"/>
          <ac:spMkLst>
            <pc:docMk/>
            <pc:sldMk cId="3770384776" sldId="349"/>
            <ac:spMk id="12" creationId="{722744B6-AD65-1347-B21C-7607E75C953A}"/>
          </ac:spMkLst>
        </pc:spChg>
      </pc:sldChg>
      <pc:sldChg chg="modNotesTx">
        <pc:chgData name="Jalees Nasir" userId="2c742388b703a64b" providerId="LiveId" clId="{60CFBB7A-9348-448F-B1B4-CD3EC2302219}" dt="2021-12-01T04:25:03.041" v="30165" actId="20577"/>
        <pc:sldMkLst>
          <pc:docMk/>
          <pc:sldMk cId="2791183357" sldId="350"/>
        </pc:sldMkLst>
      </pc:sldChg>
      <pc:sldChg chg="add del mod modShow">
        <pc:chgData name="Jalees Nasir" userId="2c742388b703a64b" providerId="LiveId" clId="{60CFBB7A-9348-448F-B1B4-CD3EC2302219}" dt="2021-11-30T21:05:00.496" v="13516" actId="47"/>
        <pc:sldMkLst>
          <pc:docMk/>
          <pc:sldMk cId="617022214" sldId="352"/>
        </pc:sldMkLst>
      </pc:sldChg>
      <pc:sldChg chg="modNotesTx">
        <pc:chgData name="Jalees Nasir" userId="2c742388b703a64b" providerId="LiveId" clId="{60CFBB7A-9348-448F-B1B4-CD3EC2302219}" dt="2021-12-01T04:25:04.828" v="30166" actId="20577"/>
        <pc:sldMkLst>
          <pc:docMk/>
          <pc:sldMk cId="3080807237" sldId="353"/>
        </pc:sldMkLst>
      </pc:sldChg>
      <pc:sldChg chg="modSp mod modNotesTx">
        <pc:chgData name="Jalees Nasir" userId="2c742388b703a64b" providerId="LiveId" clId="{60CFBB7A-9348-448F-B1B4-CD3EC2302219}" dt="2021-12-01T04:25:06.469" v="30167" actId="20577"/>
        <pc:sldMkLst>
          <pc:docMk/>
          <pc:sldMk cId="1193882953" sldId="354"/>
        </pc:sldMkLst>
        <pc:spChg chg="mod">
          <ac:chgData name="Jalees Nasir" userId="2c742388b703a64b" providerId="LiveId" clId="{60CFBB7A-9348-448F-B1B4-CD3EC2302219}" dt="2021-11-27T23:57:14.154" v="81" actId="20577"/>
          <ac:spMkLst>
            <pc:docMk/>
            <pc:sldMk cId="1193882953" sldId="354"/>
            <ac:spMk id="17" creationId="{61B78136-74BD-2A4D-9B81-208575079753}"/>
          </ac:spMkLst>
        </pc:spChg>
      </pc:sldChg>
      <pc:sldChg chg="modSp mod modNotesTx">
        <pc:chgData name="Jalees Nasir" userId="2c742388b703a64b" providerId="LiveId" clId="{60CFBB7A-9348-448F-B1B4-CD3EC2302219}" dt="2021-12-01T04:25:10.174" v="30168" actId="20577"/>
        <pc:sldMkLst>
          <pc:docMk/>
          <pc:sldMk cId="940114918" sldId="355"/>
        </pc:sldMkLst>
        <pc:spChg chg="mod">
          <ac:chgData name="Jalees Nasir" userId="2c742388b703a64b" providerId="LiveId" clId="{60CFBB7A-9348-448F-B1B4-CD3EC2302219}" dt="2021-11-27T23:57:21.395" v="89" actId="20577"/>
          <ac:spMkLst>
            <pc:docMk/>
            <pc:sldMk cId="940114918" sldId="355"/>
            <ac:spMk id="17" creationId="{61B78136-74BD-2A4D-9B81-208575079753}"/>
          </ac:spMkLst>
        </pc:spChg>
      </pc:sldChg>
      <pc:sldChg chg="modSp mod modNotesTx">
        <pc:chgData name="Jalees Nasir" userId="2c742388b703a64b" providerId="LiveId" clId="{60CFBB7A-9348-448F-B1B4-CD3EC2302219}" dt="2021-12-01T04:25:12.595" v="30169" actId="20577"/>
        <pc:sldMkLst>
          <pc:docMk/>
          <pc:sldMk cId="2897860226" sldId="356"/>
        </pc:sldMkLst>
        <pc:spChg chg="mod">
          <ac:chgData name="Jalees Nasir" userId="2c742388b703a64b" providerId="LiveId" clId="{60CFBB7A-9348-448F-B1B4-CD3EC2302219}" dt="2021-11-27T23:57:27.311" v="93" actId="5793"/>
          <ac:spMkLst>
            <pc:docMk/>
            <pc:sldMk cId="2897860226" sldId="356"/>
            <ac:spMk id="17" creationId="{61B78136-74BD-2A4D-9B81-208575079753}"/>
          </ac:spMkLst>
        </pc:spChg>
      </pc:sldChg>
      <pc:sldChg chg="modSp mod modNotesTx">
        <pc:chgData name="Jalees Nasir" userId="2c742388b703a64b" providerId="LiveId" clId="{60CFBB7A-9348-448F-B1B4-CD3EC2302219}" dt="2021-12-01T04:25:14.566" v="30170" actId="20577"/>
        <pc:sldMkLst>
          <pc:docMk/>
          <pc:sldMk cId="3222521322" sldId="357"/>
        </pc:sldMkLst>
        <pc:spChg chg="mod">
          <ac:chgData name="Jalees Nasir" userId="2c742388b703a64b" providerId="LiveId" clId="{60CFBB7A-9348-448F-B1B4-CD3EC2302219}" dt="2021-11-27T23:57:35.351" v="97" actId="5793"/>
          <ac:spMkLst>
            <pc:docMk/>
            <pc:sldMk cId="3222521322" sldId="357"/>
            <ac:spMk id="17" creationId="{61B78136-74BD-2A4D-9B81-208575079753}"/>
          </ac:spMkLst>
        </pc:spChg>
      </pc:sldChg>
      <pc:sldChg chg="modSp mod modNotesTx">
        <pc:chgData name="Jalees Nasir" userId="2c742388b703a64b" providerId="LiveId" clId="{60CFBB7A-9348-448F-B1B4-CD3EC2302219}" dt="2021-12-01T04:25:16.348" v="30171" actId="20577"/>
        <pc:sldMkLst>
          <pc:docMk/>
          <pc:sldMk cId="1272598706" sldId="358"/>
        </pc:sldMkLst>
        <pc:spChg chg="mod">
          <ac:chgData name="Jalees Nasir" userId="2c742388b703a64b" providerId="LiveId" clId="{60CFBB7A-9348-448F-B1B4-CD3EC2302219}" dt="2021-11-27T23:57:41.347" v="105" actId="5793"/>
          <ac:spMkLst>
            <pc:docMk/>
            <pc:sldMk cId="1272598706" sldId="358"/>
            <ac:spMk id="17" creationId="{61B78136-74BD-2A4D-9B81-208575079753}"/>
          </ac:spMkLst>
        </pc:spChg>
      </pc:sldChg>
      <pc:sldChg chg="modSp mod modNotesTx">
        <pc:chgData name="Jalees Nasir" userId="2c742388b703a64b" providerId="LiveId" clId="{60CFBB7A-9348-448F-B1B4-CD3EC2302219}" dt="2021-12-01T04:25:19.387" v="30172" actId="20577"/>
        <pc:sldMkLst>
          <pc:docMk/>
          <pc:sldMk cId="3584478606" sldId="359"/>
        </pc:sldMkLst>
        <pc:spChg chg="mod">
          <ac:chgData name="Jalees Nasir" userId="2c742388b703a64b" providerId="LiveId" clId="{60CFBB7A-9348-448F-B1B4-CD3EC2302219}" dt="2021-11-27T23:57:46.166" v="109" actId="5793"/>
          <ac:spMkLst>
            <pc:docMk/>
            <pc:sldMk cId="3584478606" sldId="359"/>
            <ac:spMk id="17" creationId="{61B78136-74BD-2A4D-9B81-208575079753}"/>
          </ac:spMkLst>
        </pc:spChg>
      </pc:sldChg>
      <pc:sldChg chg="modNotesTx">
        <pc:chgData name="Jalees Nasir" userId="2c742388b703a64b" providerId="LiveId" clId="{60CFBB7A-9348-448F-B1B4-CD3EC2302219}" dt="2021-12-01T04:25:27.512" v="30174" actId="20577"/>
        <pc:sldMkLst>
          <pc:docMk/>
          <pc:sldMk cId="3706649454" sldId="361"/>
        </pc:sldMkLst>
      </pc:sldChg>
      <pc:sldChg chg="modNotesTx">
        <pc:chgData name="Jalees Nasir" userId="2c742388b703a64b" providerId="LiveId" clId="{60CFBB7A-9348-448F-B1B4-CD3EC2302219}" dt="2021-12-01T04:25:33.008" v="30176" actId="20577"/>
        <pc:sldMkLst>
          <pc:docMk/>
          <pc:sldMk cId="2954433667" sldId="362"/>
        </pc:sldMkLst>
      </pc:sldChg>
      <pc:sldChg chg="modNotesTx">
        <pc:chgData name="Jalees Nasir" userId="2c742388b703a64b" providerId="LiveId" clId="{60CFBB7A-9348-448F-B1B4-CD3EC2302219}" dt="2021-12-01T04:25:29.819" v="30175" actId="20577"/>
        <pc:sldMkLst>
          <pc:docMk/>
          <pc:sldMk cId="3510259077" sldId="363"/>
        </pc:sldMkLst>
      </pc:sldChg>
      <pc:sldChg chg="delSp mod">
        <pc:chgData name="Jalees Nasir" userId="2c742388b703a64b" providerId="LiveId" clId="{60CFBB7A-9348-448F-B1B4-CD3EC2302219}" dt="2021-12-01T03:44:39.726" v="30032" actId="478"/>
        <pc:sldMkLst>
          <pc:docMk/>
          <pc:sldMk cId="1107626566" sldId="364"/>
        </pc:sldMkLst>
        <pc:spChg chg="del">
          <ac:chgData name="Jalees Nasir" userId="2c742388b703a64b" providerId="LiveId" clId="{60CFBB7A-9348-448F-B1B4-CD3EC2302219}" dt="2021-12-01T03:44:39.726" v="30032" actId="478"/>
          <ac:spMkLst>
            <pc:docMk/>
            <pc:sldMk cId="1107626566" sldId="364"/>
            <ac:spMk id="12" creationId="{A9096A0D-3FDF-4646-987A-52C4A5927E94}"/>
          </ac:spMkLst>
        </pc:spChg>
      </pc:sldChg>
      <pc:sldChg chg="addSp delSp modSp mod">
        <pc:chgData name="Jalees Nasir" userId="2c742388b703a64b" providerId="LiveId" clId="{60CFBB7A-9348-448F-B1B4-CD3EC2302219}" dt="2021-12-01T01:03:45.699" v="29373" actId="11529"/>
        <pc:sldMkLst>
          <pc:docMk/>
          <pc:sldMk cId="3023771879" sldId="365"/>
        </pc:sldMkLst>
        <pc:spChg chg="add del">
          <ac:chgData name="Jalees Nasir" userId="2c742388b703a64b" providerId="LiveId" clId="{60CFBB7A-9348-448F-B1B4-CD3EC2302219}" dt="2021-12-01T01:03:45.699" v="29373" actId="11529"/>
          <ac:spMkLst>
            <pc:docMk/>
            <pc:sldMk cId="3023771879" sldId="365"/>
            <ac:spMk id="2" creationId="{E9FE2A48-B5F9-4A2E-83C5-EBA563904B0E}"/>
          </ac:spMkLst>
        </pc:spChg>
        <pc:spChg chg="del">
          <ac:chgData name="Jalees Nasir" userId="2c742388b703a64b" providerId="LiveId" clId="{60CFBB7A-9348-448F-B1B4-CD3EC2302219}" dt="2021-12-01T01:03:20.776" v="29369" actId="478"/>
          <ac:spMkLst>
            <pc:docMk/>
            <pc:sldMk cId="3023771879" sldId="365"/>
            <ac:spMk id="12" creationId="{A9096A0D-3FDF-4646-987A-52C4A5927E94}"/>
          </ac:spMkLst>
        </pc:spChg>
        <pc:spChg chg="mod">
          <ac:chgData name="Jalees Nasir" userId="2c742388b703a64b" providerId="LiveId" clId="{60CFBB7A-9348-448F-B1B4-CD3EC2302219}" dt="2021-12-01T01:03:45.473" v="29372" actId="1076"/>
          <ac:spMkLst>
            <pc:docMk/>
            <pc:sldMk cId="3023771879" sldId="365"/>
            <ac:spMk id="27" creationId="{3CA028A6-23E0-B340-927E-023343CBB3A7}"/>
          </ac:spMkLst>
        </pc:spChg>
      </pc:sldChg>
      <pc:sldChg chg="del mod ord modShow">
        <pc:chgData name="Jalees Nasir" userId="2c742388b703a64b" providerId="LiveId" clId="{60CFBB7A-9348-448F-B1B4-CD3EC2302219}" dt="2021-12-01T01:13:11.997" v="29416" actId="2696"/>
        <pc:sldMkLst>
          <pc:docMk/>
          <pc:sldMk cId="3560580307" sldId="366"/>
        </pc:sldMkLst>
      </pc:sldChg>
      <pc:sldChg chg="del mod modShow">
        <pc:chgData name="Jalees Nasir" userId="2c742388b703a64b" providerId="LiveId" clId="{60CFBB7A-9348-448F-B1B4-CD3EC2302219}" dt="2021-11-30T21:05:11.059" v="13517" actId="47"/>
        <pc:sldMkLst>
          <pc:docMk/>
          <pc:sldMk cId="3586206702" sldId="367"/>
        </pc:sldMkLst>
      </pc:sldChg>
      <pc:sldChg chg="del">
        <pc:chgData name="Jalees Nasir" userId="2c742388b703a64b" providerId="LiveId" clId="{60CFBB7A-9348-448F-B1B4-CD3EC2302219}" dt="2021-12-01T01:00:19.671" v="29291" actId="2696"/>
        <pc:sldMkLst>
          <pc:docMk/>
          <pc:sldMk cId="382258238" sldId="369"/>
        </pc:sldMkLst>
      </pc:sldChg>
      <pc:sldChg chg="del mod modShow">
        <pc:chgData name="Jalees Nasir" userId="2c742388b703a64b" providerId="LiveId" clId="{60CFBB7A-9348-448F-B1B4-CD3EC2302219}" dt="2021-11-30T21:05:14.991" v="13518" actId="47"/>
        <pc:sldMkLst>
          <pc:docMk/>
          <pc:sldMk cId="711601090" sldId="370"/>
        </pc:sldMkLst>
      </pc:sldChg>
      <pc:sldChg chg="del">
        <pc:chgData name="Jalees Nasir" userId="2c742388b703a64b" providerId="LiveId" clId="{60CFBB7A-9348-448F-B1B4-CD3EC2302219}" dt="2021-12-01T01:32:00.375" v="29581" actId="47"/>
        <pc:sldMkLst>
          <pc:docMk/>
          <pc:sldMk cId="3172182795" sldId="371"/>
        </pc:sldMkLst>
      </pc:sldChg>
      <pc:sldChg chg="del">
        <pc:chgData name="Jalees Nasir" userId="2c742388b703a64b" providerId="LiveId" clId="{60CFBB7A-9348-448F-B1B4-CD3EC2302219}" dt="2021-12-01T01:32:00.375" v="29581" actId="47"/>
        <pc:sldMkLst>
          <pc:docMk/>
          <pc:sldMk cId="1254390943" sldId="372"/>
        </pc:sldMkLst>
      </pc:sldChg>
      <pc:sldChg chg="del">
        <pc:chgData name="Jalees Nasir" userId="2c742388b703a64b" providerId="LiveId" clId="{60CFBB7A-9348-448F-B1B4-CD3EC2302219}" dt="2021-12-01T01:32:00.375" v="29581" actId="47"/>
        <pc:sldMkLst>
          <pc:docMk/>
          <pc:sldMk cId="1036195382" sldId="373"/>
        </pc:sldMkLst>
      </pc:sldChg>
      <pc:sldChg chg="del">
        <pc:chgData name="Jalees Nasir" userId="2c742388b703a64b" providerId="LiveId" clId="{60CFBB7A-9348-448F-B1B4-CD3EC2302219}" dt="2021-12-01T01:32:00.375" v="29581" actId="47"/>
        <pc:sldMkLst>
          <pc:docMk/>
          <pc:sldMk cId="3830996134" sldId="374"/>
        </pc:sldMkLst>
      </pc:sldChg>
      <pc:sldChg chg="del">
        <pc:chgData name="Jalees Nasir" userId="2c742388b703a64b" providerId="LiveId" clId="{60CFBB7A-9348-448F-B1B4-CD3EC2302219}" dt="2021-12-01T01:32:00.375" v="29581" actId="47"/>
        <pc:sldMkLst>
          <pc:docMk/>
          <pc:sldMk cId="3730352881" sldId="375"/>
        </pc:sldMkLst>
      </pc:sldChg>
      <pc:sldChg chg="add del ord">
        <pc:chgData name="Jalees Nasir" userId="2c742388b703a64b" providerId="LiveId" clId="{60CFBB7A-9348-448F-B1B4-CD3EC2302219}" dt="2021-12-01T15:41:14.623" v="30195"/>
        <pc:sldMkLst>
          <pc:docMk/>
          <pc:sldMk cId="3320241797" sldId="376"/>
        </pc:sldMkLst>
      </pc:sldChg>
      <pc:sldChg chg="del mod modShow">
        <pc:chgData name="Jalees Nasir" userId="2c742388b703a64b" providerId="LiveId" clId="{60CFBB7A-9348-448F-B1B4-CD3EC2302219}" dt="2021-11-30T22:26:29.634" v="23209" actId="47"/>
        <pc:sldMkLst>
          <pc:docMk/>
          <pc:sldMk cId="3772840195" sldId="378"/>
        </pc:sldMkLst>
      </pc:sldChg>
      <pc:sldChg chg="del mod modShow">
        <pc:chgData name="Jalees Nasir" userId="2c742388b703a64b" providerId="LiveId" clId="{60CFBB7A-9348-448F-B1B4-CD3EC2302219}" dt="2021-11-30T22:26:29.634" v="23209" actId="47"/>
        <pc:sldMkLst>
          <pc:docMk/>
          <pc:sldMk cId="4293973407" sldId="379"/>
        </pc:sldMkLst>
      </pc:sldChg>
      <pc:sldChg chg="modSp mod">
        <pc:chgData name="Jalees Nasir" userId="2c742388b703a64b" providerId="LiveId" clId="{60CFBB7A-9348-448F-B1B4-CD3EC2302219}" dt="2021-12-01T03:53:07.471" v="30089" actId="20577"/>
        <pc:sldMkLst>
          <pc:docMk/>
          <pc:sldMk cId="236482383" sldId="380"/>
        </pc:sldMkLst>
        <pc:spChg chg="mod">
          <ac:chgData name="Jalees Nasir" userId="2c742388b703a64b" providerId="LiveId" clId="{60CFBB7A-9348-448F-B1B4-CD3EC2302219}" dt="2021-12-01T03:53:07.471" v="30089" actId="20577"/>
          <ac:spMkLst>
            <pc:docMk/>
            <pc:sldMk cId="236482383" sldId="380"/>
            <ac:spMk id="5" creationId="{4337042B-C862-954C-830A-0B9E01E03923}"/>
          </ac:spMkLst>
        </pc:spChg>
      </pc:sldChg>
      <pc:sldChg chg="del">
        <pc:chgData name="Jalees Nasir" userId="2c742388b703a64b" providerId="LiveId" clId="{60CFBB7A-9348-448F-B1B4-CD3EC2302219}" dt="2021-12-01T01:32:00.375" v="29581" actId="47"/>
        <pc:sldMkLst>
          <pc:docMk/>
          <pc:sldMk cId="2186102462" sldId="383"/>
        </pc:sldMkLst>
      </pc:sldChg>
      <pc:sldChg chg="modNotesTx">
        <pc:chgData name="Jalees Nasir" userId="2c742388b703a64b" providerId="LiveId" clId="{60CFBB7A-9348-448F-B1B4-CD3EC2302219}" dt="2021-11-30T19:17:28.706" v="9357" actId="20577"/>
        <pc:sldMkLst>
          <pc:docMk/>
          <pc:sldMk cId="4167232791" sldId="384"/>
        </pc:sldMkLst>
      </pc:sldChg>
      <pc:sldChg chg="modNotesTx">
        <pc:chgData name="Jalees Nasir" userId="2c742388b703a64b" providerId="LiveId" clId="{60CFBB7A-9348-448F-B1B4-CD3EC2302219}" dt="2021-12-01T04:25:25.574" v="30173" actId="20577"/>
        <pc:sldMkLst>
          <pc:docMk/>
          <pc:sldMk cId="332081027" sldId="385"/>
        </pc:sldMkLst>
      </pc:sldChg>
      <pc:sldChg chg="del mod modShow">
        <pc:chgData name="Jalees Nasir" userId="2c742388b703a64b" providerId="LiveId" clId="{60CFBB7A-9348-448F-B1B4-CD3EC2302219}" dt="2021-11-30T22:26:29.634" v="23209" actId="47"/>
        <pc:sldMkLst>
          <pc:docMk/>
          <pc:sldMk cId="1545692734" sldId="386"/>
        </pc:sldMkLst>
      </pc:sldChg>
      <pc:sldChg chg="add del setBg">
        <pc:chgData name="Jalees Nasir" userId="2c742388b703a64b" providerId="LiveId" clId="{60CFBB7A-9348-448F-B1B4-CD3EC2302219}" dt="2021-11-27T20:59:04.975" v="1"/>
        <pc:sldMkLst>
          <pc:docMk/>
          <pc:sldMk cId="302368510" sldId="387"/>
        </pc:sldMkLst>
      </pc:sldChg>
      <pc:sldChg chg="add del">
        <pc:chgData name="Jalees Nasir" userId="2c742388b703a64b" providerId="LiveId" clId="{60CFBB7A-9348-448F-B1B4-CD3EC2302219}" dt="2021-11-27T20:59:31.824" v="5"/>
        <pc:sldMkLst>
          <pc:docMk/>
          <pc:sldMk cId="642924050" sldId="387"/>
        </pc:sldMkLst>
      </pc:sldChg>
      <pc:sldChg chg="add del setBg">
        <pc:chgData name="Jalees Nasir" userId="2c742388b703a64b" providerId="LiveId" clId="{60CFBB7A-9348-448F-B1B4-CD3EC2302219}" dt="2021-11-27T21:00:20.315" v="7"/>
        <pc:sldMkLst>
          <pc:docMk/>
          <pc:sldMk cId="1475099207" sldId="387"/>
        </pc:sldMkLst>
      </pc:sldChg>
      <pc:sldChg chg="add modNotesTx">
        <pc:chgData name="Jalees Nasir" userId="2c742388b703a64b" providerId="LiveId" clId="{60CFBB7A-9348-448F-B1B4-CD3EC2302219}" dt="2021-12-01T04:24:48.802" v="30159" actId="20577"/>
        <pc:sldMkLst>
          <pc:docMk/>
          <pc:sldMk cId="2340660135" sldId="387"/>
        </pc:sldMkLst>
      </pc:sldChg>
      <pc:sldChg chg="modSp add mod modNotesTx">
        <pc:chgData name="Jalees Nasir" userId="2c742388b703a64b" providerId="LiveId" clId="{60CFBB7A-9348-448F-B1B4-CD3EC2302219}" dt="2021-12-01T04:24:55.329" v="30162" actId="20577"/>
        <pc:sldMkLst>
          <pc:docMk/>
          <pc:sldMk cId="1287957476" sldId="388"/>
        </pc:sldMkLst>
        <pc:spChg chg="mod">
          <ac:chgData name="Jalees Nasir" userId="2c742388b703a64b" providerId="LiveId" clId="{60CFBB7A-9348-448F-B1B4-CD3EC2302219}" dt="2021-11-27T22:00:08.427" v="53" actId="20577"/>
          <ac:spMkLst>
            <pc:docMk/>
            <pc:sldMk cId="1287957476" sldId="388"/>
            <ac:spMk id="5" creationId="{36C9F9CE-2E15-E24A-8C14-AFDD40A8F7CF}"/>
          </ac:spMkLst>
        </pc:spChg>
        <pc:spChg chg="mod">
          <ac:chgData name="Jalees Nasir" userId="2c742388b703a64b" providerId="LiveId" clId="{60CFBB7A-9348-448F-B1B4-CD3EC2302219}" dt="2021-11-27T22:03:30.746" v="69" actId="20577"/>
          <ac:spMkLst>
            <pc:docMk/>
            <pc:sldMk cId="1287957476" sldId="388"/>
            <ac:spMk id="7" creationId="{C611596F-0761-584D-85D6-0BBE733DF10A}"/>
          </ac:spMkLst>
        </pc:spChg>
      </pc:sldChg>
      <pc:sldChg chg="add del">
        <pc:chgData name="Jalees Nasir" userId="2c742388b703a64b" providerId="LiveId" clId="{60CFBB7A-9348-448F-B1B4-CD3EC2302219}" dt="2021-11-27T21:02:40.442" v="14"/>
        <pc:sldMkLst>
          <pc:docMk/>
          <pc:sldMk cId="3055900461" sldId="388"/>
        </pc:sldMkLst>
      </pc:sldChg>
      <pc:sldChg chg="modSp add mod addCm delCm modCm modNotesTx">
        <pc:chgData name="Jalees Nasir" userId="2c742388b703a64b" providerId="LiveId" clId="{60CFBB7A-9348-448F-B1B4-CD3EC2302219}" dt="2021-12-01T04:24:59.170" v="30163" actId="20577"/>
        <pc:sldMkLst>
          <pc:docMk/>
          <pc:sldMk cId="4240571717" sldId="396"/>
        </pc:sldMkLst>
        <pc:spChg chg="mod">
          <ac:chgData name="Jalees Nasir" userId="2c742388b703a64b" providerId="LiveId" clId="{60CFBB7A-9348-448F-B1B4-CD3EC2302219}" dt="2021-11-27T22:00:01.737" v="46" actId="20577"/>
          <ac:spMkLst>
            <pc:docMk/>
            <pc:sldMk cId="4240571717" sldId="396"/>
            <ac:spMk id="5" creationId="{36C9F9CE-2E15-E24A-8C14-AFDD40A8F7CF}"/>
          </ac:spMkLst>
        </pc:spChg>
        <pc:spChg chg="mod">
          <ac:chgData name="Jalees Nasir" userId="2c742388b703a64b" providerId="LiveId" clId="{60CFBB7A-9348-448F-B1B4-CD3EC2302219}" dt="2021-11-30T20:58:32.883" v="13513" actId="20577"/>
          <ac:spMkLst>
            <pc:docMk/>
            <pc:sldMk cId="4240571717" sldId="396"/>
            <ac:spMk id="7" creationId="{C611596F-0761-584D-85D6-0BBE733DF10A}"/>
          </ac:spMkLst>
        </pc:spChg>
      </pc:sldChg>
      <pc:sldChg chg="modSp add del mod ord modShow">
        <pc:chgData name="Jalees Nasir" userId="2c742388b703a64b" providerId="LiveId" clId="{60CFBB7A-9348-448F-B1B4-CD3EC2302219}" dt="2021-12-01T01:13:11.997" v="29416" actId="2696"/>
        <pc:sldMkLst>
          <pc:docMk/>
          <pc:sldMk cId="3415683215" sldId="397"/>
        </pc:sldMkLst>
        <pc:spChg chg="mod">
          <ac:chgData name="Jalees Nasir" userId="2c742388b703a64b" providerId="LiveId" clId="{60CFBB7A-9348-448F-B1B4-CD3EC2302219}" dt="2021-12-01T01:02:51.339" v="29368" actId="20577"/>
          <ac:spMkLst>
            <pc:docMk/>
            <pc:sldMk cId="3415683215" sldId="397"/>
            <ac:spMk id="26" creationId="{89D2B6AE-3A0D-AB47-957E-F92D3E8FF1C3}"/>
          </ac:spMkLst>
        </pc:spChg>
      </pc:sldChg>
      <pc:sldChg chg="modSp add mod ord">
        <pc:chgData name="Jalees Nasir" userId="2c742388b703a64b" providerId="LiveId" clId="{60CFBB7A-9348-448F-B1B4-CD3EC2302219}" dt="2021-12-01T15:41:00.194" v="30193"/>
        <pc:sldMkLst>
          <pc:docMk/>
          <pc:sldMk cId="3661685315" sldId="398"/>
        </pc:sldMkLst>
        <pc:spChg chg="mod">
          <ac:chgData name="Jalees Nasir" userId="2c742388b703a64b" providerId="LiveId" clId="{60CFBB7A-9348-448F-B1B4-CD3EC2302219}" dt="2021-11-30T20:51:43.557" v="13237" actId="27636"/>
          <ac:spMkLst>
            <pc:docMk/>
            <pc:sldMk cId="3661685315" sldId="398"/>
            <ac:spMk id="3" creationId="{40A6380A-F0A0-D041-A01E-B58CAE535178}"/>
          </ac:spMkLst>
        </pc:spChg>
      </pc:sldChg>
      <pc:sldChg chg="new del">
        <pc:chgData name="Jalees Nasir" userId="2c742388b703a64b" providerId="LiveId" clId="{60CFBB7A-9348-448F-B1B4-CD3EC2302219}" dt="2021-12-01T00:34:29.786" v="26255" actId="680"/>
        <pc:sldMkLst>
          <pc:docMk/>
          <pc:sldMk cId="408272892" sldId="399"/>
        </pc:sldMkLst>
      </pc:sldChg>
      <pc:sldChg chg="add">
        <pc:chgData name="Jalees Nasir" userId="2c742388b703a64b" providerId="LiveId" clId="{60CFBB7A-9348-448F-B1B4-CD3EC2302219}" dt="2021-12-01T01:14:20.371" v="29417"/>
        <pc:sldMkLst>
          <pc:docMk/>
          <pc:sldMk cId="1246627350" sldId="402"/>
        </pc:sldMkLst>
      </pc:sldChg>
      <pc:sldChg chg="delSp modSp add del mod ord setBg modNotesTx">
        <pc:chgData name="Jalees Nasir" userId="2c742388b703a64b" providerId="LiveId" clId="{60CFBB7A-9348-448F-B1B4-CD3EC2302219}" dt="2021-12-01T01:00:11.332" v="29290"/>
        <pc:sldMkLst>
          <pc:docMk/>
          <pc:sldMk cId="2580257104" sldId="407"/>
        </pc:sldMkLst>
        <pc:spChg chg="mod">
          <ac:chgData name="Jalees Nasir" userId="2c742388b703a64b" providerId="LiveId" clId="{60CFBB7A-9348-448F-B1B4-CD3EC2302219}" dt="2021-12-01T00:41:20.971" v="27625" actId="20577"/>
          <ac:spMkLst>
            <pc:docMk/>
            <pc:sldMk cId="2580257104" sldId="407"/>
            <ac:spMk id="17" creationId="{CC718632-A482-5A4B-A8CC-0261E2454733}"/>
          </ac:spMkLst>
        </pc:spChg>
        <pc:spChg chg="del">
          <ac:chgData name="Jalees Nasir" userId="2c742388b703a64b" providerId="LiveId" clId="{60CFBB7A-9348-448F-B1B4-CD3EC2302219}" dt="2021-12-01T00:34:38.781" v="26257" actId="478"/>
          <ac:spMkLst>
            <pc:docMk/>
            <pc:sldMk cId="2580257104" sldId="407"/>
            <ac:spMk id="20" creationId="{AD955EF4-47B4-CF47-9277-DE99CF2175C2}"/>
          </ac:spMkLst>
        </pc:spChg>
        <pc:picChg chg="del">
          <ac:chgData name="Jalees Nasir" userId="2c742388b703a64b" providerId="LiveId" clId="{60CFBB7A-9348-448F-B1B4-CD3EC2302219}" dt="2021-12-01T00:34:38.781" v="26257" actId="478"/>
          <ac:picMkLst>
            <pc:docMk/>
            <pc:sldMk cId="2580257104" sldId="407"/>
            <ac:picMk id="19" creationId="{252AF601-9C53-3C49-B50A-0F25626D9B7C}"/>
          </ac:picMkLst>
        </pc:picChg>
      </pc:sldChg>
      <pc:sldChg chg="add del setBg">
        <pc:chgData name="Jalees Nasir" userId="2c742388b703a64b" providerId="LiveId" clId="{60CFBB7A-9348-448F-B1B4-CD3EC2302219}" dt="2021-12-01T01:11:02.696" v="29390"/>
        <pc:sldMkLst>
          <pc:docMk/>
          <pc:sldMk cId="1043378687" sldId="408"/>
        </pc:sldMkLst>
      </pc:sldChg>
      <pc:sldChg chg="add">
        <pc:chgData name="Jalees Nasir" userId="2c742388b703a64b" providerId="LiveId" clId="{60CFBB7A-9348-448F-B1B4-CD3EC2302219}" dt="2021-12-01T01:11:04.521" v="29391"/>
        <pc:sldMkLst>
          <pc:docMk/>
          <pc:sldMk cId="2330059632" sldId="408"/>
        </pc:sldMkLst>
      </pc:sldChg>
      <pc:sldChg chg="addSp modSp add del mod">
        <pc:chgData name="Jalees Nasir" userId="2c742388b703a64b" providerId="LiveId" clId="{60CFBB7A-9348-448F-B1B4-CD3EC2302219}" dt="2021-12-01T01:43:06.238" v="29668" actId="47"/>
        <pc:sldMkLst>
          <pc:docMk/>
          <pc:sldMk cId="1402912176" sldId="409"/>
        </pc:sldMkLst>
        <pc:spChg chg="add mod">
          <ac:chgData name="Jalees Nasir" userId="2c742388b703a64b" providerId="LiveId" clId="{60CFBB7A-9348-448F-B1B4-CD3EC2302219}" dt="2021-12-01T01:33:14.003" v="29652" actId="1076"/>
          <ac:spMkLst>
            <pc:docMk/>
            <pc:sldMk cId="1402912176" sldId="409"/>
            <ac:spMk id="2" creationId="{39560890-F1A2-4930-A954-122D18099A46}"/>
          </ac:spMkLst>
        </pc:spChg>
        <pc:spChg chg="mod">
          <ac:chgData name="Jalees Nasir" userId="2c742388b703a64b" providerId="LiveId" clId="{60CFBB7A-9348-448F-B1B4-CD3EC2302219}" dt="2021-12-01T01:15:18.456" v="29419" actId="400"/>
          <ac:spMkLst>
            <pc:docMk/>
            <pc:sldMk cId="1402912176" sldId="409"/>
            <ac:spMk id="9" creationId="{97AB7A34-92ED-B848-8E35-5F967FCB7F9C}"/>
          </ac:spMkLst>
        </pc:spChg>
        <pc:spChg chg="mod">
          <ac:chgData name="Jalees Nasir" userId="2c742388b703a64b" providerId="LiveId" clId="{60CFBB7A-9348-448F-B1B4-CD3EC2302219}" dt="2021-12-01T01:15:21.670" v="29420" actId="400"/>
          <ac:spMkLst>
            <pc:docMk/>
            <pc:sldMk cId="1402912176" sldId="409"/>
            <ac:spMk id="10" creationId="{E9C26144-5C83-BE45-8833-B7641D02FD49}"/>
          </ac:spMkLst>
        </pc:spChg>
        <pc:spChg chg="mod">
          <ac:chgData name="Jalees Nasir" userId="2c742388b703a64b" providerId="LiveId" clId="{60CFBB7A-9348-448F-B1B4-CD3EC2302219}" dt="2021-12-01T01:21:34.085" v="29513" actId="20577"/>
          <ac:spMkLst>
            <pc:docMk/>
            <pc:sldMk cId="1402912176" sldId="409"/>
            <ac:spMk id="12" creationId="{6D5D749D-7714-1044-ABDF-AEC391DDD639}"/>
          </ac:spMkLst>
        </pc:spChg>
      </pc:sldChg>
      <pc:sldChg chg="modSp add mod">
        <pc:chgData name="Jalees Nasir" userId="2c742388b703a64b" providerId="LiveId" clId="{60CFBB7A-9348-448F-B1B4-CD3EC2302219}" dt="2021-12-01T03:48:50.905" v="30034" actId="1035"/>
        <pc:sldMkLst>
          <pc:docMk/>
          <pc:sldMk cId="810675481" sldId="410"/>
        </pc:sldMkLst>
        <pc:spChg chg="mod">
          <ac:chgData name="Jalees Nasir" userId="2c742388b703a64b" providerId="LiveId" clId="{60CFBB7A-9348-448F-B1B4-CD3EC2302219}" dt="2021-12-01T03:48:50.905" v="30034" actId="1035"/>
          <ac:spMkLst>
            <pc:docMk/>
            <pc:sldMk cId="810675481" sldId="410"/>
            <ac:spMk id="8" creationId="{97D506BF-86E0-EC41-A348-260E2ADB1D98}"/>
          </ac:spMkLst>
        </pc:spChg>
      </pc:sldChg>
      <pc:sldChg chg="add">
        <pc:chgData name="Jalees Nasir" userId="2c742388b703a64b" providerId="LiveId" clId="{60CFBB7A-9348-448F-B1B4-CD3EC2302219}" dt="2021-12-01T01:29:51.511" v="29564"/>
        <pc:sldMkLst>
          <pc:docMk/>
          <pc:sldMk cId="2226543755" sldId="411"/>
        </pc:sldMkLst>
      </pc:sldChg>
      <pc:sldChg chg="add">
        <pc:chgData name="Jalees Nasir" userId="2c742388b703a64b" providerId="LiveId" clId="{60CFBB7A-9348-448F-B1B4-CD3EC2302219}" dt="2021-12-01T01:29:51.511" v="29564"/>
        <pc:sldMkLst>
          <pc:docMk/>
          <pc:sldMk cId="391738952" sldId="412"/>
        </pc:sldMkLst>
      </pc:sldChg>
      <pc:sldChg chg="add">
        <pc:chgData name="Jalees Nasir" userId="2c742388b703a64b" providerId="LiveId" clId="{60CFBB7A-9348-448F-B1B4-CD3EC2302219}" dt="2021-12-01T01:29:51.511" v="29564"/>
        <pc:sldMkLst>
          <pc:docMk/>
          <pc:sldMk cId="3349645628" sldId="413"/>
        </pc:sldMkLst>
      </pc:sldChg>
      <pc:sldChg chg="modSp add mod">
        <pc:chgData name="Jalees Nasir" userId="2c742388b703a64b" providerId="LiveId" clId="{60CFBB7A-9348-448F-B1B4-CD3EC2302219}" dt="2021-12-01T03:59:19.772" v="30110" actId="20577"/>
        <pc:sldMkLst>
          <pc:docMk/>
          <pc:sldMk cId="2686425672" sldId="417"/>
        </pc:sldMkLst>
        <pc:spChg chg="mod">
          <ac:chgData name="Jalees Nasir" userId="2c742388b703a64b" providerId="LiveId" clId="{60CFBB7A-9348-448F-B1B4-CD3EC2302219}" dt="2021-12-01T03:59:19.772" v="30110" actId="20577"/>
          <ac:spMkLst>
            <pc:docMk/>
            <pc:sldMk cId="2686425672" sldId="417"/>
            <ac:spMk id="5" creationId="{D15A340E-2A3D-5F43-9182-DF9D26179942}"/>
          </ac:spMkLst>
        </pc:spChg>
      </pc:sldChg>
      <pc:sldChg chg="modSp add mod">
        <pc:chgData name="Jalees Nasir" userId="2c742388b703a64b" providerId="LiveId" clId="{60CFBB7A-9348-448F-B1B4-CD3EC2302219}" dt="2021-12-01T15:00:11.600" v="30184" actId="20577"/>
        <pc:sldMkLst>
          <pc:docMk/>
          <pc:sldMk cId="2025046431" sldId="418"/>
        </pc:sldMkLst>
        <pc:spChg chg="mod">
          <ac:chgData name="Jalees Nasir" userId="2c742388b703a64b" providerId="LiveId" clId="{60CFBB7A-9348-448F-B1B4-CD3EC2302219}" dt="2021-12-01T15:00:11.600" v="30184" actId="20577"/>
          <ac:spMkLst>
            <pc:docMk/>
            <pc:sldMk cId="2025046431" sldId="418"/>
            <ac:spMk id="6" creationId="{BA3ABACE-1D54-7B40-9143-09988DFC0BC0}"/>
          </ac:spMkLst>
        </pc:spChg>
      </pc:sldChg>
      <pc:sldChg chg="add">
        <pc:chgData name="Jalees Nasir" userId="2c742388b703a64b" providerId="LiveId" clId="{60CFBB7A-9348-448F-B1B4-CD3EC2302219}" dt="2021-12-01T01:29:51.511" v="29564"/>
        <pc:sldMkLst>
          <pc:docMk/>
          <pc:sldMk cId="4110715718" sldId="419"/>
        </pc:sldMkLst>
      </pc:sldChg>
      <pc:sldChg chg="add">
        <pc:chgData name="Jalees Nasir" userId="2c742388b703a64b" providerId="LiveId" clId="{60CFBB7A-9348-448F-B1B4-CD3EC2302219}" dt="2021-12-01T01:29:51.511" v="29564"/>
        <pc:sldMkLst>
          <pc:docMk/>
          <pc:sldMk cId="848895204" sldId="420"/>
        </pc:sldMkLst>
      </pc:sldChg>
      <pc:sldChg chg="add">
        <pc:chgData name="Jalees Nasir" userId="2c742388b703a64b" providerId="LiveId" clId="{60CFBB7A-9348-448F-B1B4-CD3EC2302219}" dt="2021-12-01T01:29:51.511" v="29564"/>
        <pc:sldMkLst>
          <pc:docMk/>
          <pc:sldMk cId="4146232869" sldId="421"/>
        </pc:sldMkLst>
      </pc:sldChg>
      <pc:sldChg chg="add del setBg">
        <pc:chgData name="Jalees Nasir" userId="2c742388b703a64b" providerId="LiveId" clId="{60CFBB7A-9348-448F-B1B4-CD3EC2302219}" dt="2021-12-01T03:33:01.519" v="29837"/>
        <pc:sldMkLst>
          <pc:docMk/>
          <pc:sldMk cId="1729955447" sldId="422"/>
        </pc:sldMkLst>
      </pc:sldChg>
      <pc:sldChg chg="addSp delSp modSp add mod">
        <pc:chgData name="Jalees Nasir" userId="2c742388b703a64b" providerId="LiveId" clId="{60CFBB7A-9348-448F-B1B4-CD3EC2302219}" dt="2021-12-01T03:53:33.382" v="30090" actId="478"/>
        <pc:sldMkLst>
          <pc:docMk/>
          <pc:sldMk cId="2030251259" sldId="422"/>
        </pc:sldMkLst>
        <pc:spChg chg="add mod">
          <ac:chgData name="Jalees Nasir" userId="2c742388b703a64b" providerId="LiveId" clId="{60CFBB7A-9348-448F-B1B4-CD3EC2302219}" dt="2021-12-01T03:33:08.988" v="29839" actId="478"/>
          <ac:spMkLst>
            <pc:docMk/>
            <pc:sldMk cId="2030251259" sldId="422"/>
            <ac:spMk id="3" creationId="{AC3E5B08-1DEA-409E-A76E-74C44018C927}"/>
          </ac:spMkLst>
        </pc:spChg>
        <pc:spChg chg="del">
          <ac:chgData name="Jalees Nasir" userId="2c742388b703a64b" providerId="LiveId" clId="{60CFBB7A-9348-448F-B1B4-CD3EC2302219}" dt="2021-12-01T03:33:08.988" v="29839" actId="478"/>
          <ac:spMkLst>
            <pc:docMk/>
            <pc:sldMk cId="2030251259" sldId="422"/>
            <ac:spMk id="5" creationId="{00000000-0000-0000-0000-000000000000}"/>
          </ac:spMkLst>
        </pc:spChg>
        <pc:spChg chg="del">
          <ac:chgData name="Jalees Nasir" userId="2c742388b703a64b" providerId="LiveId" clId="{60CFBB7A-9348-448F-B1B4-CD3EC2302219}" dt="2021-12-01T03:33:08.988" v="29839" actId="478"/>
          <ac:spMkLst>
            <pc:docMk/>
            <pc:sldMk cId="2030251259" sldId="422"/>
            <ac:spMk id="6" creationId="{00000000-0000-0000-0000-000000000000}"/>
          </ac:spMkLst>
        </pc:spChg>
        <pc:spChg chg="del">
          <ac:chgData name="Jalees Nasir" userId="2c742388b703a64b" providerId="LiveId" clId="{60CFBB7A-9348-448F-B1B4-CD3EC2302219}" dt="2021-12-01T03:33:08.988" v="29839" actId="478"/>
          <ac:spMkLst>
            <pc:docMk/>
            <pc:sldMk cId="2030251259" sldId="422"/>
            <ac:spMk id="7" creationId="{00000000-0000-0000-0000-000000000000}"/>
          </ac:spMkLst>
        </pc:spChg>
        <pc:spChg chg="del">
          <ac:chgData name="Jalees Nasir" userId="2c742388b703a64b" providerId="LiveId" clId="{60CFBB7A-9348-448F-B1B4-CD3EC2302219}" dt="2021-12-01T03:33:08.988" v="29839" actId="478"/>
          <ac:spMkLst>
            <pc:docMk/>
            <pc:sldMk cId="2030251259" sldId="422"/>
            <ac:spMk id="8" creationId="{00000000-0000-0000-0000-000000000000}"/>
          </ac:spMkLst>
        </pc:spChg>
        <pc:spChg chg="del">
          <ac:chgData name="Jalees Nasir" userId="2c742388b703a64b" providerId="LiveId" clId="{60CFBB7A-9348-448F-B1B4-CD3EC2302219}" dt="2021-12-01T03:33:08.988" v="29839" actId="478"/>
          <ac:spMkLst>
            <pc:docMk/>
            <pc:sldMk cId="2030251259" sldId="422"/>
            <ac:spMk id="9" creationId="{00000000-0000-0000-0000-000000000000}"/>
          </ac:spMkLst>
        </pc:spChg>
        <pc:spChg chg="del">
          <ac:chgData name="Jalees Nasir" userId="2c742388b703a64b" providerId="LiveId" clId="{60CFBB7A-9348-448F-B1B4-CD3EC2302219}" dt="2021-12-01T03:33:08.988" v="29839" actId="478"/>
          <ac:spMkLst>
            <pc:docMk/>
            <pc:sldMk cId="2030251259" sldId="422"/>
            <ac:spMk id="10" creationId="{00000000-0000-0000-0000-000000000000}"/>
          </ac:spMkLst>
        </pc:spChg>
        <pc:spChg chg="del">
          <ac:chgData name="Jalees Nasir" userId="2c742388b703a64b" providerId="LiveId" clId="{60CFBB7A-9348-448F-B1B4-CD3EC2302219}" dt="2021-12-01T03:33:08.988" v="29839" actId="478"/>
          <ac:spMkLst>
            <pc:docMk/>
            <pc:sldMk cId="2030251259" sldId="422"/>
            <ac:spMk id="11" creationId="{00000000-0000-0000-0000-000000000000}"/>
          </ac:spMkLst>
        </pc:spChg>
        <pc:spChg chg="del">
          <ac:chgData name="Jalees Nasir" userId="2c742388b703a64b" providerId="LiveId" clId="{60CFBB7A-9348-448F-B1B4-CD3EC2302219}" dt="2021-12-01T03:33:08.988" v="29839" actId="478"/>
          <ac:spMkLst>
            <pc:docMk/>
            <pc:sldMk cId="2030251259" sldId="422"/>
            <ac:spMk id="12" creationId="{00000000-0000-0000-0000-000000000000}"/>
          </ac:spMkLst>
        </pc:spChg>
        <pc:spChg chg="del">
          <ac:chgData name="Jalees Nasir" userId="2c742388b703a64b" providerId="LiveId" clId="{60CFBB7A-9348-448F-B1B4-CD3EC2302219}" dt="2021-12-01T03:33:08.988" v="29839" actId="478"/>
          <ac:spMkLst>
            <pc:docMk/>
            <pc:sldMk cId="2030251259" sldId="422"/>
            <ac:spMk id="16" creationId="{00000000-0000-0000-0000-000000000000}"/>
          </ac:spMkLst>
        </pc:spChg>
        <pc:spChg chg="del">
          <ac:chgData name="Jalees Nasir" userId="2c742388b703a64b" providerId="LiveId" clId="{60CFBB7A-9348-448F-B1B4-CD3EC2302219}" dt="2021-12-01T03:33:08.988" v="29839" actId="478"/>
          <ac:spMkLst>
            <pc:docMk/>
            <pc:sldMk cId="2030251259" sldId="422"/>
            <ac:spMk id="29" creationId="{00000000-0000-0000-0000-000000000000}"/>
          </ac:spMkLst>
        </pc:spChg>
        <pc:spChg chg="del">
          <ac:chgData name="Jalees Nasir" userId="2c742388b703a64b" providerId="LiveId" clId="{60CFBB7A-9348-448F-B1B4-CD3EC2302219}" dt="2021-12-01T03:33:08.988" v="29839" actId="478"/>
          <ac:spMkLst>
            <pc:docMk/>
            <pc:sldMk cId="2030251259" sldId="422"/>
            <ac:spMk id="30" creationId="{00000000-0000-0000-0000-000000000000}"/>
          </ac:spMkLst>
        </pc:spChg>
        <pc:spChg chg="add mod">
          <ac:chgData name="Jalees Nasir" userId="2c742388b703a64b" providerId="LiveId" clId="{60CFBB7A-9348-448F-B1B4-CD3EC2302219}" dt="2021-12-01T03:34:07.686" v="29878" actId="1076"/>
          <ac:spMkLst>
            <pc:docMk/>
            <pc:sldMk cId="2030251259" sldId="422"/>
            <ac:spMk id="31" creationId="{89E24873-3250-40F1-9B98-9BF93FAF45DA}"/>
          </ac:spMkLst>
        </pc:spChg>
        <pc:spChg chg="add mod">
          <ac:chgData name="Jalees Nasir" userId="2c742388b703a64b" providerId="LiveId" clId="{60CFBB7A-9348-448F-B1B4-CD3EC2302219}" dt="2021-12-01T03:34:04.484" v="29877" actId="1076"/>
          <ac:spMkLst>
            <pc:docMk/>
            <pc:sldMk cId="2030251259" sldId="422"/>
            <ac:spMk id="32" creationId="{A78C4251-8029-49F8-8A7E-9725359B81F5}"/>
          </ac:spMkLst>
        </pc:spChg>
        <pc:spChg chg="add del mod">
          <ac:chgData name="Jalees Nasir" userId="2c742388b703a64b" providerId="LiveId" clId="{60CFBB7A-9348-448F-B1B4-CD3EC2302219}" dt="2021-12-01T03:53:33.382" v="30090" actId="478"/>
          <ac:spMkLst>
            <pc:docMk/>
            <pc:sldMk cId="2030251259" sldId="422"/>
            <ac:spMk id="33" creationId="{F8AB7983-B7C6-4392-87E3-606F9324A987}"/>
          </ac:spMkLst>
        </pc:spChg>
        <pc:grpChg chg="del">
          <ac:chgData name="Jalees Nasir" userId="2c742388b703a64b" providerId="LiveId" clId="{60CFBB7A-9348-448F-B1B4-CD3EC2302219}" dt="2021-12-01T03:33:08.988" v="29839" actId="478"/>
          <ac:grpSpMkLst>
            <pc:docMk/>
            <pc:sldMk cId="2030251259" sldId="422"/>
            <ac:grpSpMk id="17" creationId="{00000000-0000-0000-0000-000000000000}"/>
          </ac:grpSpMkLst>
        </pc:grpChg>
        <pc:grpChg chg="del">
          <ac:chgData name="Jalees Nasir" userId="2c742388b703a64b" providerId="LiveId" clId="{60CFBB7A-9348-448F-B1B4-CD3EC2302219}" dt="2021-12-01T03:33:08.988" v="29839" actId="478"/>
          <ac:grpSpMkLst>
            <pc:docMk/>
            <pc:sldMk cId="2030251259" sldId="422"/>
            <ac:grpSpMk id="20" creationId="{00000000-0000-0000-0000-000000000000}"/>
          </ac:grpSpMkLst>
        </pc:grpChg>
        <pc:grpChg chg="del">
          <ac:chgData name="Jalees Nasir" userId="2c742388b703a64b" providerId="LiveId" clId="{60CFBB7A-9348-448F-B1B4-CD3EC2302219}" dt="2021-12-01T03:33:08.988" v="29839" actId="478"/>
          <ac:grpSpMkLst>
            <pc:docMk/>
            <pc:sldMk cId="2030251259" sldId="422"/>
            <ac:grpSpMk id="23" creationId="{00000000-0000-0000-0000-000000000000}"/>
          </ac:grpSpMkLst>
        </pc:grpChg>
        <pc:grpChg chg="del">
          <ac:chgData name="Jalees Nasir" userId="2c742388b703a64b" providerId="LiveId" clId="{60CFBB7A-9348-448F-B1B4-CD3EC2302219}" dt="2021-12-01T03:33:08.988" v="29839" actId="478"/>
          <ac:grpSpMkLst>
            <pc:docMk/>
            <pc:sldMk cId="2030251259" sldId="422"/>
            <ac:grpSpMk id="26" creationId="{00000000-0000-0000-0000-000000000000}"/>
          </ac:grpSpMkLst>
        </pc:grpChg>
      </pc:sldChg>
      <pc:sldChg chg="new del">
        <pc:chgData name="Jalees Nasir" userId="2c742388b703a64b" providerId="LiveId" clId="{60CFBB7A-9348-448F-B1B4-CD3EC2302219}" dt="2021-12-01T03:32:39.912" v="29827" actId="680"/>
        <pc:sldMkLst>
          <pc:docMk/>
          <pc:sldMk cId="2035743696" sldId="422"/>
        </pc:sldMkLst>
      </pc:sldChg>
      <pc:sldChg chg="addSp delSp modSp add del mod setBg">
        <pc:chgData name="Jalees Nasir" userId="2c742388b703a64b" providerId="LiveId" clId="{60CFBB7A-9348-448F-B1B4-CD3EC2302219}" dt="2021-12-01T03:32:55.421" v="29833"/>
        <pc:sldMkLst>
          <pc:docMk/>
          <pc:sldMk cId="2142934232" sldId="422"/>
        </pc:sldMkLst>
        <pc:spChg chg="add del mod">
          <ac:chgData name="Jalees Nasir" userId="2c742388b703a64b" providerId="LiveId" clId="{60CFBB7A-9348-448F-B1B4-CD3EC2302219}" dt="2021-12-01T03:32:53.665" v="29832" actId="478"/>
          <ac:spMkLst>
            <pc:docMk/>
            <pc:sldMk cId="2142934232" sldId="422"/>
            <ac:spMk id="3" creationId="{7C211DB5-C461-4E37-A030-67FCE06E42E6}"/>
          </ac:spMkLst>
        </pc:spChg>
        <pc:spChg chg="add del">
          <ac:chgData name="Jalees Nasir" userId="2c742388b703a64b" providerId="LiveId" clId="{60CFBB7A-9348-448F-B1B4-CD3EC2302219}" dt="2021-12-01T03:32:53.665" v="29832" actId="478"/>
          <ac:spMkLst>
            <pc:docMk/>
            <pc:sldMk cId="2142934232" sldId="422"/>
            <ac:spMk id="5" creationId="{00000000-0000-0000-0000-000000000000}"/>
          </ac:spMkLst>
        </pc:spChg>
        <pc:spChg chg="add del">
          <ac:chgData name="Jalees Nasir" userId="2c742388b703a64b" providerId="LiveId" clId="{60CFBB7A-9348-448F-B1B4-CD3EC2302219}" dt="2021-12-01T03:32:53.665" v="29832" actId="478"/>
          <ac:spMkLst>
            <pc:docMk/>
            <pc:sldMk cId="2142934232" sldId="422"/>
            <ac:spMk id="6" creationId="{00000000-0000-0000-0000-000000000000}"/>
          </ac:spMkLst>
        </pc:spChg>
        <pc:spChg chg="add del">
          <ac:chgData name="Jalees Nasir" userId="2c742388b703a64b" providerId="LiveId" clId="{60CFBB7A-9348-448F-B1B4-CD3EC2302219}" dt="2021-12-01T03:32:53.665" v="29832" actId="478"/>
          <ac:spMkLst>
            <pc:docMk/>
            <pc:sldMk cId="2142934232" sldId="422"/>
            <ac:spMk id="7" creationId="{00000000-0000-0000-0000-000000000000}"/>
          </ac:spMkLst>
        </pc:spChg>
        <pc:spChg chg="add del">
          <ac:chgData name="Jalees Nasir" userId="2c742388b703a64b" providerId="LiveId" clId="{60CFBB7A-9348-448F-B1B4-CD3EC2302219}" dt="2021-12-01T03:32:53.665" v="29832" actId="478"/>
          <ac:spMkLst>
            <pc:docMk/>
            <pc:sldMk cId="2142934232" sldId="422"/>
            <ac:spMk id="8" creationId="{00000000-0000-0000-0000-000000000000}"/>
          </ac:spMkLst>
        </pc:spChg>
        <pc:spChg chg="add del">
          <ac:chgData name="Jalees Nasir" userId="2c742388b703a64b" providerId="LiveId" clId="{60CFBB7A-9348-448F-B1B4-CD3EC2302219}" dt="2021-12-01T03:32:53.665" v="29832" actId="478"/>
          <ac:spMkLst>
            <pc:docMk/>
            <pc:sldMk cId="2142934232" sldId="422"/>
            <ac:spMk id="9" creationId="{00000000-0000-0000-0000-000000000000}"/>
          </ac:spMkLst>
        </pc:spChg>
        <pc:spChg chg="add del">
          <ac:chgData name="Jalees Nasir" userId="2c742388b703a64b" providerId="LiveId" clId="{60CFBB7A-9348-448F-B1B4-CD3EC2302219}" dt="2021-12-01T03:32:53.665" v="29832" actId="478"/>
          <ac:spMkLst>
            <pc:docMk/>
            <pc:sldMk cId="2142934232" sldId="422"/>
            <ac:spMk id="10" creationId="{00000000-0000-0000-0000-000000000000}"/>
          </ac:spMkLst>
        </pc:spChg>
        <pc:spChg chg="add del">
          <ac:chgData name="Jalees Nasir" userId="2c742388b703a64b" providerId="LiveId" clId="{60CFBB7A-9348-448F-B1B4-CD3EC2302219}" dt="2021-12-01T03:32:53.665" v="29832" actId="478"/>
          <ac:spMkLst>
            <pc:docMk/>
            <pc:sldMk cId="2142934232" sldId="422"/>
            <ac:spMk id="11" creationId="{00000000-0000-0000-0000-000000000000}"/>
          </ac:spMkLst>
        </pc:spChg>
        <pc:spChg chg="add del">
          <ac:chgData name="Jalees Nasir" userId="2c742388b703a64b" providerId="LiveId" clId="{60CFBB7A-9348-448F-B1B4-CD3EC2302219}" dt="2021-12-01T03:32:53.665" v="29832" actId="478"/>
          <ac:spMkLst>
            <pc:docMk/>
            <pc:sldMk cId="2142934232" sldId="422"/>
            <ac:spMk id="12" creationId="{00000000-0000-0000-0000-000000000000}"/>
          </ac:spMkLst>
        </pc:spChg>
        <pc:spChg chg="add del">
          <ac:chgData name="Jalees Nasir" userId="2c742388b703a64b" providerId="LiveId" clId="{60CFBB7A-9348-448F-B1B4-CD3EC2302219}" dt="2021-12-01T03:32:53.665" v="29832" actId="478"/>
          <ac:spMkLst>
            <pc:docMk/>
            <pc:sldMk cId="2142934232" sldId="422"/>
            <ac:spMk id="16" creationId="{00000000-0000-0000-0000-000000000000}"/>
          </ac:spMkLst>
        </pc:spChg>
        <pc:spChg chg="add del">
          <ac:chgData name="Jalees Nasir" userId="2c742388b703a64b" providerId="LiveId" clId="{60CFBB7A-9348-448F-B1B4-CD3EC2302219}" dt="2021-12-01T03:32:53.665" v="29832" actId="478"/>
          <ac:spMkLst>
            <pc:docMk/>
            <pc:sldMk cId="2142934232" sldId="422"/>
            <ac:spMk id="29" creationId="{00000000-0000-0000-0000-000000000000}"/>
          </ac:spMkLst>
        </pc:spChg>
        <pc:spChg chg="add del">
          <ac:chgData name="Jalees Nasir" userId="2c742388b703a64b" providerId="LiveId" clId="{60CFBB7A-9348-448F-B1B4-CD3EC2302219}" dt="2021-12-01T03:32:53.665" v="29832" actId="478"/>
          <ac:spMkLst>
            <pc:docMk/>
            <pc:sldMk cId="2142934232" sldId="422"/>
            <ac:spMk id="30" creationId="{00000000-0000-0000-0000-000000000000}"/>
          </ac:spMkLst>
        </pc:spChg>
        <pc:grpChg chg="add del">
          <ac:chgData name="Jalees Nasir" userId="2c742388b703a64b" providerId="LiveId" clId="{60CFBB7A-9348-448F-B1B4-CD3EC2302219}" dt="2021-12-01T03:32:53.665" v="29832" actId="478"/>
          <ac:grpSpMkLst>
            <pc:docMk/>
            <pc:sldMk cId="2142934232" sldId="422"/>
            <ac:grpSpMk id="17" creationId="{00000000-0000-0000-0000-000000000000}"/>
          </ac:grpSpMkLst>
        </pc:grpChg>
        <pc:grpChg chg="add del">
          <ac:chgData name="Jalees Nasir" userId="2c742388b703a64b" providerId="LiveId" clId="{60CFBB7A-9348-448F-B1B4-CD3EC2302219}" dt="2021-12-01T03:32:53.665" v="29832" actId="478"/>
          <ac:grpSpMkLst>
            <pc:docMk/>
            <pc:sldMk cId="2142934232" sldId="422"/>
            <ac:grpSpMk id="20" creationId="{00000000-0000-0000-0000-000000000000}"/>
          </ac:grpSpMkLst>
        </pc:grpChg>
        <pc:grpChg chg="add del">
          <ac:chgData name="Jalees Nasir" userId="2c742388b703a64b" providerId="LiveId" clId="{60CFBB7A-9348-448F-B1B4-CD3EC2302219}" dt="2021-12-01T03:32:53.665" v="29832" actId="478"/>
          <ac:grpSpMkLst>
            <pc:docMk/>
            <pc:sldMk cId="2142934232" sldId="422"/>
            <ac:grpSpMk id="23" creationId="{00000000-0000-0000-0000-000000000000}"/>
          </ac:grpSpMkLst>
        </pc:grpChg>
        <pc:grpChg chg="add del">
          <ac:chgData name="Jalees Nasir" userId="2c742388b703a64b" providerId="LiveId" clId="{60CFBB7A-9348-448F-B1B4-CD3EC2302219}" dt="2021-12-01T03:32:53.665" v="29832" actId="478"/>
          <ac:grpSpMkLst>
            <pc:docMk/>
            <pc:sldMk cId="2142934232" sldId="422"/>
            <ac:grpSpMk id="26" creationId="{00000000-0000-0000-0000-000000000000}"/>
          </ac:grpSpMkLst>
        </pc:grpChg>
      </pc:sldChg>
      <pc:sldChg chg="add del setBg">
        <pc:chgData name="Jalees Nasir" userId="2c742388b703a64b" providerId="LiveId" clId="{60CFBB7A-9348-448F-B1B4-CD3EC2302219}" dt="2021-12-01T03:32:52.507" v="29831"/>
        <pc:sldMkLst>
          <pc:docMk/>
          <pc:sldMk cId="4026541972" sldId="423"/>
        </pc:sldMkLst>
      </pc:sldChg>
      <pc:sldMasterChg chg="addSldLayout delSldLayout">
        <pc:chgData name="Jalees Nasir" userId="2c742388b703a64b" providerId="LiveId" clId="{60CFBB7A-9348-448F-B1B4-CD3EC2302219}" dt="2021-12-01T03:34:16.702" v="29879" actId="47"/>
        <pc:sldMasterMkLst>
          <pc:docMk/>
          <pc:sldMasterMk cId="0" sldId="2147483659"/>
        </pc:sldMasterMkLst>
        <pc:sldLayoutChg chg="add del">
          <pc:chgData name="Jalees Nasir" userId="2c742388b703a64b" providerId="LiveId" clId="{60CFBB7A-9348-448F-B1B4-CD3EC2302219}" dt="2021-12-01T03:34:16.702" v="29879" actId="47"/>
          <pc:sldLayoutMkLst>
            <pc:docMk/>
            <pc:sldMasterMk cId="0" sldId="2147483659"/>
            <pc:sldLayoutMk cId="960438228" sldId="21474836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11621C-3EA7-C342-A130-13C6D43C8C01}" type="slidenum">
              <a:rPr lang="en-US" smtClean="0"/>
              <a:pPr/>
              <a:t>1</a:t>
            </a:fld>
            <a:endParaRPr lang="en-US" dirty="0"/>
          </a:p>
        </p:txBody>
      </p:sp>
    </p:spTree>
    <p:extLst>
      <p:ext uri="{BB962C8B-B14F-4D97-AF65-F5344CB8AC3E}">
        <p14:creationId xmlns:p14="http://schemas.microsoft.com/office/powerpoint/2010/main" val="3978433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lang="en-CA" dirty="0"/>
          </a:p>
        </p:txBody>
      </p:sp>
      <p:sp>
        <p:nvSpPr>
          <p:cNvPr id="154" name="Google Shape;15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467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54" name="Google Shape;15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4005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54" name="Google Shape;15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199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CA" dirty="0"/>
              <a:t>=</a:t>
            </a: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endParaRPr lang="en-CA"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477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0098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CA" dirty="0"/>
              <a:t>=</a:t>
            </a: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403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294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lang="en-CA"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004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0397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89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711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0420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0905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FontTx/>
              <a:buNone/>
            </a:pPr>
            <a:endParaRPr lang="en-US"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823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7317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lang="en-CA"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7438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2501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lang="en-CA"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2114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5998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3348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2733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483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FontTx/>
              <a:buNone/>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2566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955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1798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3187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385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1683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lang="en-CA"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89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194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52099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75561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644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0056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CA" dirty="0"/>
              <a:t>Early on, much of the Canadian sequencing data, especially for that of Ontario was dominated by our work as systems were being put in place and through our collaborations with Sunnybrook</a:t>
            </a:r>
          </a:p>
          <a:p>
            <a:pPr marL="171450" lvl="0" indent="-171450" algn="l" rtl="0">
              <a:spcBef>
                <a:spcPts val="0"/>
              </a:spcBef>
              <a:spcAft>
                <a:spcPts val="0"/>
              </a:spcAft>
              <a:buFontTx/>
              <a:buChar char="-"/>
            </a:pPr>
            <a:r>
              <a:rPr lang="en-CA" dirty="0"/>
              <a:t>Databases like the Global Initiative on Sharing Avian Influenza Data or GISAID became the main internationally recognized site to submit SARS-CoV-2 genome sequences and we continue to submit there even now.</a:t>
            </a:r>
          </a:p>
          <a:p>
            <a:pPr marL="171450" lvl="0" indent="-171450" algn="l" rtl="0">
              <a:spcBef>
                <a:spcPts val="0"/>
              </a:spcBef>
              <a:spcAft>
                <a:spcPts val="0"/>
              </a:spcAft>
              <a:buFontTx/>
              <a:buChar char="-"/>
            </a:pPr>
            <a:r>
              <a:rPr lang="en-CA" dirty="0"/>
              <a:t>As Public Health Ontario started to become a more centralized unit, we also see many other provinces submitting sequence data to GISAID around the turn of 2021.</a:t>
            </a:r>
          </a:p>
          <a:p>
            <a:pPr marL="171450" lvl="0" indent="-171450" algn="l" rtl="0">
              <a:spcBef>
                <a:spcPts val="0"/>
              </a:spcBef>
              <a:spcAft>
                <a:spcPts val="0"/>
              </a:spcAft>
              <a:buFontTx/>
              <a:buChar char="-"/>
            </a:pPr>
            <a:r>
              <a:rPr lang="en-CA" dirty="0"/>
              <a:t>Overall, much of the data processed through SIGNAL make up about 1-2% of all Canadian sequences and 6.3% of Ontario’s sequences.</a:t>
            </a:r>
            <a:endParaRPr dirty="0"/>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6133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39173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5143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BD3EC3-A1D4-4DF0-B83C-CAD6FE13E0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577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534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26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05" name="Google Shape;10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2867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3949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791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3161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8653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91185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710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21698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8939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2596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54" name="Google Shape;15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0408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94729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21412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8811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842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dirty="0"/>
          </a:p>
        </p:txBody>
      </p:sp>
      <p:sp>
        <p:nvSpPr>
          <p:cNvPr id="154" name="Google Shape;15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1024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endParaRPr lang="en-CA" dirty="0"/>
          </a:p>
        </p:txBody>
      </p:sp>
      <p:sp>
        <p:nvSpPr>
          <p:cNvPr id="154" name="Google Shape;15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113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FontTx/>
              <a:buNone/>
            </a:pPr>
            <a:endParaRPr lang="en-CA" dirty="0"/>
          </a:p>
        </p:txBody>
      </p:sp>
      <p:sp>
        <p:nvSpPr>
          <p:cNvPr id="154" name="Google Shape;15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331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Background Image" descr="McMaster University Brighter World themed background image featuring overlayed circles, radiences and an image of the McMaster Iconic Archway">
            <a:extLst>
              <a:ext uri="{FF2B5EF4-FFF2-40B4-BE49-F238E27FC236}">
                <a16:creationId xmlns:a16="http://schemas.microsoft.com/office/drawing/2014/main" id="{B6EC7246-D40E-A849-88BF-8FEAEB18D21B}"/>
              </a:ext>
              <a:ext uri="{C183D7F6-B498-43B3-948B-1728B52AA6E4}">
                <adec:decorative xmlns:adec="http://schemas.microsoft.com/office/drawing/2017/decorative" val="0"/>
              </a:ext>
            </a:extLst>
          </p:cNvPr>
          <p:cNvPicPr>
            <a:picLocks noChangeAspect="1"/>
          </p:cNvPicPr>
          <p:nvPr userDrawn="1"/>
        </p:nvPicPr>
        <p:blipFill rotWithShape="1">
          <a:blip r:embed="rId2"/>
          <a:srcRect l="12407" r="12407" b="-251"/>
          <a:stretch/>
        </p:blipFill>
        <p:spPr>
          <a:xfrm>
            <a:off x="0" y="0"/>
            <a:ext cx="9144000" cy="6858025"/>
          </a:xfrm>
          <a:prstGeom prst="rect">
            <a:avLst/>
          </a:prstGeom>
        </p:spPr>
      </p:pic>
      <p:sp>
        <p:nvSpPr>
          <p:cNvPr id="2" name="Title Placeholder" descr="Master title"/>
          <p:cNvSpPr>
            <a:spLocks noGrp="1"/>
          </p:cNvSpPr>
          <p:nvPr>
            <p:ph type="ctrTitle"/>
          </p:nvPr>
        </p:nvSpPr>
        <p:spPr>
          <a:xfrm>
            <a:off x="2050791" y="778199"/>
            <a:ext cx="3957101" cy="2666171"/>
          </a:xfrm>
        </p:spPr>
        <p:txBody>
          <a:bodyPr anchor="b" anchorCtr="0">
            <a:normAutofit/>
          </a:bodyPr>
          <a:lstStyle>
            <a:lvl1pPr>
              <a:lnSpc>
                <a:spcPct val="100000"/>
              </a:lnSpc>
              <a:defRPr sz="4000">
                <a:solidFill>
                  <a:schemeClr val="tx1"/>
                </a:solidFill>
              </a:defRPr>
            </a:lvl1pPr>
          </a:lstStyle>
          <a:p>
            <a:r>
              <a:rPr lang="en-US" dirty="0"/>
              <a:t>Click to edit Master title style</a:t>
            </a:r>
          </a:p>
        </p:txBody>
      </p:sp>
      <p:sp>
        <p:nvSpPr>
          <p:cNvPr id="3" name="Subtitle Placeholder" descr="Master subtitle"/>
          <p:cNvSpPr>
            <a:spLocks noGrp="1"/>
          </p:cNvSpPr>
          <p:nvPr>
            <p:ph type="subTitle" idx="1"/>
          </p:nvPr>
        </p:nvSpPr>
        <p:spPr>
          <a:xfrm>
            <a:off x="2050791" y="3444370"/>
            <a:ext cx="3712940" cy="911624"/>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7" name="Meeting Information" descr="Meering or Audience Data">
            <a:extLst>
              <a:ext uri="{FF2B5EF4-FFF2-40B4-BE49-F238E27FC236}">
                <a16:creationId xmlns:a16="http://schemas.microsoft.com/office/drawing/2014/main" id="{E4830579-3FC9-4C47-AF4E-DC02A16FCB8B}"/>
              </a:ext>
            </a:extLst>
          </p:cNvPr>
          <p:cNvSpPr>
            <a:spLocks noGrp="1"/>
          </p:cNvSpPr>
          <p:nvPr>
            <p:ph type="body" sz="quarter" idx="10" hasCustomPrompt="1"/>
          </p:nvPr>
        </p:nvSpPr>
        <p:spPr>
          <a:xfrm>
            <a:off x="704631" y="4212600"/>
            <a:ext cx="1364672" cy="1359173"/>
          </a:xfrm>
        </p:spPr>
        <p:txBody>
          <a:bodyPr anchor="ctr" anchorCtr="0">
            <a:noAutofit/>
          </a:bodyPr>
          <a:lstStyle>
            <a:lvl1pPr marL="0" indent="0" algn="ctr">
              <a:buNone/>
              <a:defRPr sz="1467">
                <a:solidFill>
                  <a:srgbClr val="464F55"/>
                </a:solidFill>
              </a:defRPr>
            </a:lvl1pPr>
            <a:lvl2pPr marL="457189" indent="0">
              <a:buNone/>
              <a:defRPr sz="1467"/>
            </a:lvl2pPr>
            <a:lvl3pPr marL="914377" indent="0">
              <a:buNone/>
              <a:defRPr sz="1467"/>
            </a:lvl3pPr>
            <a:lvl4pPr marL="1371566" indent="0">
              <a:buNone/>
              <a:defRPr sz="1467"/>
            </a:lvl4pPr>
            <a:lvl5pPr marL="1828754" indent="0">
              <a:buNone/>
              <a:defRPr sz="1467"/>
            </a:lvl5pPr>
          </a:lstStyle>
          <a:p>
            <a:pPr lvl="0"/>
            <a:r>
              <a:rPr lang="en-US" dirty="0"/>
              <a:t>Meeting or Audience Date</a:t>
            </a:r>
          </a:p>
        </p:txBody>
      </p:sp>
      <p:cxnSp>
        <p:nvCxnSpPr>
          <p:cNvPr id="13" name="Brighter World Divider">
            <a:extLst>
              <a:ext uri="{C183D7F6-B498-43B3-948B-1728B52AA6E4}">
                <adec:decorative xmlns:adec="http://schemas.microsoft.com/office/drawing/2017/decorative" val="1"/>
              </a:ext>
            </a:extLst>
          </p:cNvPr>
          <p:cNvCxnSpPr>
            <a:cxnSpLocks/>
          </p:cNvCxnSpPr>
          <p:nvPr userDrawn="1"/>
        </p:nvCxnSpPr>
        <p:spPr>
          <a:xfrm>
            <a:off x="1" y="6214887"/>
            <a:ext cx="7710054"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4" name="McMaster Logo" descr="McMaster University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70" y="6200599"/>
            <a:ext cx="1019175" cy="561975"/>
          </a:xfrm>
          <a:prstGeom prst="rect">
            <a:avLst/>
          </a:prstGeom>
        </p:spPr>
      </p:pic>
      <p:pic>
        <p:nvPicPr>
          <p:cNvPr id="15" name="Brighter World Logo" descr="Brighter World Logo"/>
          <p:cNvPicPr>
            <a:picLocks noChangeAspect="1"/>
          </p:cNvPicPr>
          <p:nvPr userDrawn="1"/>
        </p:nvPicPr>
        <p:blipFill rotWithShape="1">
          <a:blip r:embed="rId4">
            <a:extLst>
              <a:ext uri="{28A0092B-C50C-407E-A947-70E740481C1C}">
                <a14:useLocalDpi xmlns:a14="http://schemas.microsoft.com/office/drawing/2010/main" val="0"/>
              </a:ext>
            </a:extLst>
          </a:blip>
          <a:srcRect t="1" r="39176" b="47"/>
          <a:stretch/>
        </p:blipFill>
        <p:spPr>
          <a:xfrm>
            <a:off x="200893" y="6460658"/>
            <a:ext cx="1136064" cy="136841"/>
          </a:xfrm>
          <a:prstGeom prst="rect">
            <a:avLst/>
          </a:prstGeom>
        </p:spPr>
      </p:pic>
      <p:sp>
        <p:nvSpPr>
          <p:cNvPr id="18" name="URL">
            <a:extLst>
              <a:ext uri="{FF2B5EF4-FFF2-40B4-BE49-F238E27FC236}">
                <a16:creationId xmlns:a16="http://schemas.microsoft.com/office/drawing/2014/main" id="{966BBFA2-FDBF-FA4A-9952-D71EB07DF1D7}"/>
              </a:ext>
            </a:extLst>
          </p:cNvPr>
          <p:cNvSpPr txBox="1"/>
          <p:nvPr userDrawn="1"/>
        </p:nvSpPr>
        <p:spPr>
          <a:xfrm>
            <a:off x="1277516" y="6365625"/>
            <a:ext cx="2504775" cy="292388"/>
          </a:xfrm>
          <a:prstGeom prst="rect">
            <a:avLst/>
          </a:prstGeom>
          <a:noFill/>
        </p:spPr>
        <p:txBody>
          <a:bodyPr wrap="square" rtlCol="0">
            <a:spAutoFit/>
          </a:bodyPr>
          <a:lstStyle/>
          <a:p>
            <a:r>
              <a:rPr lang="en-US" sz="1300" spc="27" baseline="0" dirty="0">
                <a:latin typeface="Arial" panose="020B0604020202020204" pitchFamily="34" charset="0"/>
                <a:cs typeface="Arial" panose="020B0604020202020204" pitchFamily="34" charset="0"/>
              </a:rPr>
              <a:t>mcmaster.ca</a:t>
            </a:r>
          </a:p>
        </p:txBody>
      </p:sp>
    </p:spTree>
    <p:extLst>
      <p:ext uri="{BB962C8B-B14F-4D97-AF65-F5344CB8AC3E}">
        <p14:creationId xmlns:p14="http://schemas.microsoft.com/office/powerpoint/2010/main" val="4159305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A325-DABF-4FEC-8A8B-DD6C2F24EE8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B06A848-8A5F-409F-BA4A-F03D2AE299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09781C3-3C10-4FD2-838F-E38492C5379B}"/>
              </a:ext>
            </a:extLst>
          </p:cNvPr>
          <p:cNvSpPr>
            <a:spLocks noGrp="1"/>
          </p:cNvSpPr>
          <p:nvPr>
            <p:ph type="dt" sz="half" idx="10"/>
          </p:nvPr>
        </p:nvSpPr>
        <p:spPr/>
        <p:txBody>
          <a:bodyPr/>
          <a:lstStyle/>
          <a:p>
            <a:fld id="{68D29EC9-F89A-4605-B55E-DD2F8F9BAFD6}" type="datetimeFigureOut">
              <a:rPr lang="en-CA" smtClean="0"/>
              <a:t>2021-12-01</a:t>
            </a:fld>
            <a:endParaRPr lang="en-CA"/>
          </a:p>
        </p:txBody>
      </p:sp>
      <p:sp>
        <p:nvSpPr>
          <p:cNvPr id="5" name="Footer Placeholder 4">
            <a:extLst>
              <a:ext uri="{FF2B5EF4-FFF2-40B4-BE49-F238E27FC236}">
                <a16:creationId xmlns:a16="http://schemas.microsoft.com/office/drawing/2014/main" id="{3DCFB0CC-3E66-46D0-BA4A-BA2361DD557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5D006AE-FF7E-417A-8CC5-8A1CEC634392}"/>
              </a:ext>
            </a:extLst>
          </p:cNvPr>
          <p:cNvSpPr>
            <a:spLocks noGrp="1"/>
          </p:cNvSpPr>
          <p:nvPr>
            <p:ph type="sldNum" sz="quarter" idx="12"/>
          </p:nvPr>
        </p:nvSpPr>
        <p:spPr/>
        <p:txBody>
          <a:bodyPr/>
          <a:lstStyle/>
          <a:p>
            <a:fld id="{DD5502CA-D4B5-460C-9B0B-980DE824C197}" type="slidenum">
              <a:rPr lang="en-CA" smtClean="0"/>
              <a:t>‹#›</a:t>
            </a:fld>
            <a:endParaRPr lang="en-CA"/>
          </a:p>
        </p:txBody>
      </p:sp>
    </p:spTree>
    <p:extLst>
      <p:ext uri="{BB962C8B-B14F-4D97-AF65-F5344CB8AC3E}">
        <p14:creationId xmlns:p14="http://schemas.microsoft.com/office/powerpoint/2010/main" val="3599903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12/1/2021</a:t>
            </a:fld>
            <a:endParaRPr lang="en-US"/>
          </a:p>
        </p:txBody>
      </p:sp>
      <p:sp>
        <p:nvSpPr>
          <p:cNvPr id="4" name="Holder 4"/>
          <p:cNvSpPr>
            <a:spLocks noGrp="1"/>
          </p:cNvSpPr>
          <p:nvPr>
            <p:ph type="sldNum" sz="quarter" idx="7"/>
          </p:nvPr>
        </p:nvSpPr>
        <p:spPr/>
        <p:txBody>
          <a:bodyPr lIns="0" tIns="0" rIns="0" bIns="0"/>
          <a:lstStyle>
            <a:lvl1pPr>
              <a:defRPr sz="1100" b="1" i="0">
                <a:solidFill>
                  <a:srgbClr val="151B34"/>
                </a:solidFill>
                <a:latin typeface="Arial"/>
                <a:cs typeface="Arial"/>
              </a:defRPr>
            </a:lvl1pPr>
          </a:lstStyle>
          <a:p>
            <a:pPr marL="19050">
              <a:spcBef>
                <a:spcPts val="133"/>
              </a:spcBef>
            </a:pPr>
            <a:fld id="{81D60167-4931-47E6-BA6A-407CBD079E47}" type="slidenum">
              <a:rPr lang="en-CA" spc="18" smtClean="0"/>
              <a:pPr marL="19050">
                <a:spcBef>
                  <a:spcPts val="133"/>
                </a:spcBef>
              </a:pPr>
              <a:t>‹#›</a:t>
            </a:fld>
            <a:endParaRPr lang="en-CA" spc="18" dirty="0"/>
          </a:p>
        </p:txBody>
      </p:sp>
    </p:spTree>
    <p:extLst>
      <p:ext uri="{BB962C8B-B14F-4D97-AF65-F5344CB8AC3E}">
        <p14:creationId xmlns:p14="http://schemas.microsoft.com/office/powerpoint/2010/main" val="259775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73" r:id="rId12"/>
    <p:sldLayoutId id="2147483680" r:id="rId13"/>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image" Target="../media/image41.jpg"/></Relationships>
</file>

<file path=ppt/slides/_rels/slide1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1.jpg"/><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jpeg"/></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6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35.jpg"/></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35.jpg"/></Relationships>
</file>

<file path=ppt/slides/_rels/slide3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70.jp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jpg"/><Relationship Id="rId7"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74.jpg"/><Relationship Id="rId5" Type="http://schemas.openxmlformats.org/officeDocument/2006/relationships/image" Target="../media/image58.jpeg"/><Relationship Id="rId10" Type="http://schemas.openxmlformats.org/officeDocument/2006/relationships/image" Target="../media/image73.jpg"/><Relationship Id="rId4" Type="http://schemas.openxmlformats.org/officeDocument/2006/relationships/image" Target="../media/image39.JPG"/><Relationship Id="rId9"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78.jpe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jpg"/><Relationship Id="rId3" Type="http://schemas.openxmlformats.org/officeDocument/2006/relationships/image" Target="../media/image14.jpg"/><Relationship Id="rId7" Type="http://schemas.openxmlformats.org/officeDocument/2006/relationships/image" Target="../media/image18.jpg"/><Relationship Id="rId12" Type="http://schemas.openxmlformats.org/officeDocument/2006/relationships/image" Target="../media/image23.jpg"/><Relationship Id="rId17" Type="http://schemas.openxmlformats.org/officeDocument/2006/relationships/image" Target="../media/image5.png"/><Relationship Id="rId2" Type="http://schemas.openxmlformats.org/officeDocument/2006/relationships/notesSlide" Target="../notesSlides/notesSlide5.xml"/><Relationship Id="rId16" Type="http://schemas.openxmlformats.org/officeDocument/2006/relationships/image" Target="../media/image27.jpg"/><Relationship Id="rId1" Type="http://schemas.openxmlformats.org/officeDocument/2006/relationships/slideLayout" Target="../slideLayouts/slideLayout1.xml"/><Relationship Id="rId6" Type="http://schemas.openxmlformats.org/officeDocument/2006/relationships/image" Target="../media/image17.jpg"/><Relationship Id="rId11" Type="http://schemas.openxmlformats.org/officeDocument/2006/relationships/image" Target="../media/image22.jpg"/><Relationship Id="rId5" Type="http://schemas.openxmlformats.org/officeDocument/2006/relationships/image" Target="../media/image16.jpg"/><Relationship Id="rId15" Type="http://schemas.openxmlformats.org/officeDocument/2006/relationships/image" Target="../media/image26.jpg"/><Relationship Id="rId10" Type="http://schemas.openxmlformats.org/officeDocument/2006/relationships/image" Target="../media/image21.jpg"/><Relationship Id="rId4" Type="http://schemas.openxmlformats.org/officeDocument/2006/relationships/image" Target="../media/image15.jpg"/><Relationship Id="rId9" Type="http://schemas.openxmlformats.org/officeDocument/2006/relationships/image" Target="../media/image20.jpg"/><Relationship Id="rId14" Type="http://schemas.openxmlformats.org/officeDocument/2006/relationships/image" Target="../media/image25.jpg"/></Relationships>
</file>

<file path=ppt/slides/_rels/slide5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50.xml"/><Relationship Id="rId7" Type="http://schemas.openxmlformats.org/officeDocument/2006/relationships/image" Target="../media/image84.png"/><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jpg"/></Relationships>
</file>

<file path=ppt/slides/_rels/slide60.xml.rels><?xml version="1.0" encoding="UTF-8" standalone="yes"?>
<Relationships xmlns="http://schemas.openxmlformats.org/package/2006/relationships"><Relationship Id="rId8" Type="http://schemas.openxmlformats.org/officeDocument/2006/relationships/image" Target="../media/image96.jpg"/><Relationship Id="rId3" Type="http://schemas.openxmlformats.org/officeDocument/2006/relationships/notesSlide" Target="../notesSlides/notesSlide60.xml"/><Relationship Id="rId7" Type="http://schemas.openxmlformats.org/officeDocument/2006/relationships/image" Target="../media/image95.jpg"/><Relationship Id="rId2" Type="http://schemas.openxmlformats.org/officeDocument/2006/relationships/slideLayout" Target="../slideLayouts/slideLayout12.xml"/><Relationship Id="rId1" Type="http://schemas.openxmlformats.org/officeDocument/2006/relationships/themeOverride" Target="../theme/themeOverride3.xml"/><Relationship Id="rId6" Type="http://schemas.openxmlformats.org/officeDocument/2006/relationships/image" Target="../media/image94.jp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jpg"/></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93.png"/><Relationship Id="rId2" Type="http://schemas.openxmlformats.org/officeDocument/2006/relationships/slideLayout" Target="../slideLayouts/slideLayout12.xml"/><Relationship Id="rId1" Type="http://schemas.openxmlformats.org/officeDocument/2006/relationships/themeOverride" Target="../theme/themeOverride4.xml"/><Relationship Id="rId6" Type="http://schemas.openxmlformats.org/officeDocument/2006/relationships/image" Target="../media/image101.png"/><Relationship Id="rId5" Type="http://schemas.openxmlformats.org/officeDocument/2006/relationships/image" Target="../media/image100.jp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slideLayout" Target="../slideLayouts/slideLayout12.xml"/><Relationship Id="rId1" Type="http://schemas.openxmlformats.org/officeDocument/2006/relationships/themeOverride" Target="../theme/themeOverride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93.png"/><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07.png"/><Relationship Id="rId7" Type="http://schemas.openxmlformats.org/officeDocument/2006/relationships/image" Target="../media/image111.jpe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2.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jpg"/><Relationship Id="rId9" Type="http://schemas.openxmlformats.org/officeDocument/2006/relationships/image" Target="../media/image34.jpeg"/></Relationships>
</file>

<file path=ppt/slides/_rels/slide8.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 Id="rId9" Type="http://schemas.openxmlformats.org/officeDocument/2006/relationships/image" Target="../media/image40.jp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B0D6FE-8DA1-F341-A125-C435290DB0CF}"/>
              </a:ext>
            </a:extLst>
          </p:cNvPr>
          <p:cNvSpPr>
            <a:spLocks noGrp="1"/>
          </p:cNvSpPr>
          <p:nvPr>
            <p:ph type="ctrTitle"/>
          </p:nvPr>
        </p:nvSpPr>
        <p:spPr>
          <a:xfrm>
            <a:off x="1648326" y="222740"/>
            <a:ext cx="4415590" cy="1957321"/>
          </a:xfrm>
        </p:spPr>
        <p:txBody>
          <a:bodyPr>
            <a:normAutofit/>
          </a:bodyPr>
          <a:lstStyle/>
          <a:p>
            <a:pPr algn="ctr"/>
            <a:r>
              <a:rPr lang="en-US" sz="3200" dirty="0"/>
              <a:t>Fall 2021</a:t>
            </a:r>
            <a:br>
              <a:rPr lang="en-US" sz="3200" dirty="0"/>
            </a:br>
            <a:r>
              <a:rPr lang="en-US" sz="3200" dirty="0"/>
              <a:t>Course Evaluations </a:t>
            </a:r>
          </a:p>
        </p:txBody>
      </p:sp>
      <p:sp>
        <p:nvSpPr>
          <p:cNvPr id="3" name="Subtitle Placeholder">
            <a:extLst>
              <a:ext uri="{FF2B5EF4-FFF2-40B4-BE49-F238E27FC236}">
                <a16:creationId xmlns:a16="http://schemas.microsoft.com/office/drawing/2014/main" id="{40A6380A-F0A0-D041-A01E-B58CAE535178}"/>
              </a:ext>
            </a:extLst>
          </p:cNvPr>
          <p:cNvSpPr>
            <a:spLocks noGrp="1"/>
          </p:cNvSpPr>
          <p:nvPr>
            <p:ph type="subTitle" idx="1"/>
          </p:nvPr>
        </p:nvSpPr>
        <p:spPr>
          <a:xfrm>
            <a:off x="1160585" y="2645400"/>
            <a:ext cx="5462953" cy="2372058"/>
          </a:xfrm>
          <a:noFill/>
          <a:ln>
            <a:noFill/>
          </a:ln>
        </p:spPr>
        <p:txBody>
          <a:bodyPr>
            <a:normAutofit fontScale="70000" lnSpcReduction="20000"/>
          </a:bodyPr>
          <a:lstStyle/>
          <a:p>
            <a:pPr algn="ctr"/>
            <a:r>
              <a:rPr lang="en-US" b="1" dirty="0"/>
              <a:t>Open: </a:t>
            </a:r>
            <a:r>
              <a:rPr lang="en-US" dirty="0"/>
              <a:t>Wednesday November 24, 10:00 AM</a:t>
            </a:r>
          </a:p>
          <a:p>
            <a:pPr algn="ctr"/>
            <a:r>
              <a:rPr lang="en-US" b="1" dirty="0"/>
              <a:t>Close: </a:t>
            </a:r>
            <a:r>
              <a:rPr lang="en-US" dirty="0"/>
              <a:t>Wednesday December 8, 11:59 PM</a:t>
            </a:r>
            <a:br>
              <a:rPr lang="en-US" dirty="0"/>
            </a:br>
            <a:br>
              <a:rPr lang="en-US" dirty="0"/>
            </a:br>
            <a:br>
              <a:rPr lang="en-US" dirty="0"/>
            </a:br>
            <a:br>
              <a:rPr lang="en-US" dirty="0"/>
            </a:br>
            <a:r>
              <a:rPr lang="en-US" sz="2000" b="1" dirty="0"/>
              <a:t>evals.mcmaster.ca</a:t>
            </a:r>
          </a:p>
        </p:txBody>
      </p:sp>
      <p:sp>
        <p:nvSpPr>
          <p:cNvPr id="4" name="Meeting Information Placeholder">
            <a:extLst>
              <a:ext uri="{FF2B5EF4-FFF2-40B4-BE49-F238E27FC236}">
                <a16:creationId xmlns:a16="http://schemas.microsoft.com/office/drawing/2014/main" id="{598FC110-1797-7641-85E2-C797735892D8}"/>
              </a:ext>
            </a:extLst>
          </p:cNvPr>
          <p:cNvSpPr>
            <a:spLocks noGrp="1"/>
          </p:cNvSpPr>
          <p:nvPr>
            <p:ph type="body" sz="quarter" idx="10"/>
          </p:nvPr>
        </p:nvSpPr>
        <p:spPr>
          <a:xfrm>
            <a:off x="363415" y="3962401"/>
            <a:ext cx="2098431" cy="1863963"/>
          </a:xfrm>
        </p:spPr>
        <p:txBody>
          <a:bodyPr/>
          <a:lstStyle/>
          <a:p>
            <a:r>
              <a:rPr lang="en-US" dirty="0">
                <a:solidFill>
                  <a:schemeClr val="tx1"/>
                </a:solidFill>
              </a:rPr>
              <a:t>#macevals2021</a:t>
            </a:r>
          </a:p>
        </p:txBody>
      </p:sp>
      <p:cxnSp>
        <p:nvCxnSpPr>
          <p:cNvPr id="6" name="Straight Connector 5">
            <a:extLst>
              <a:ext uri="{FF2B5EF4-FFF2-40B4-BE49-F238E27FC236}">
                <a16:creationId xmlns:a16="http://schemas.microsoft.com/office/drawing/2014/main" id="{47B3B407-E61B-444F-9AE6-726968F18240}"/>
              </a:ext>
            </a:extLst>
          </p:cNvPr>
          <p:cNvCxnSpPr>
            <a:cxnSpLocks/>
          </p:cNvCxnSpPr>
          <p:nvPr/>
        </p:nvCxnSpPr>
        <p:spPr>
          <a:xfrm>
            <a:off x="2093495" y="2317298"/>
            <a:ext cx="359744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11AE42D-2AF8-044B-B2CA-B44A78ABDFB8}"/>
              </a:ext>
            </a:extLst>
          </p:cNvPr>
          <p:cNvCxnSpPr>
            <a:cxnSpLocks/>
          </p:cNvCxnSpPr>
          <p:nvPr/>
        </p:nvCxnSpPr>
        <p:spPr>
          <a:xfrm>
            <a:off x="2093495" y="3753852"/>
            <a:ext cx="359744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685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E01ECCED-5839-DB4E-9043-DA120FD11479}"/>
              </a:ext>
            </a:extLst>
          </p:cNvPr>
          <p:cNvPicPr>
            <a:picLocks noChangeAspect="1"/>
          </p:cNvPicPr>
          <p:nvPr/>
        </p:nvPicPr>
        <p:blipFill>
          <a:blip r:embed="rId3"/>
          <a:stretch>
            <a:fillRect/>
          </a:stretch>
        </p:blipFill>
        <p:spPr>
          <a:xfrm>
            <a:off x="274961" y="682933"/>
            <a:ext cx="986551" cy="1482522"/>
          </a:xfrm>
          <a:prstGeom prst="rect">
            <a:avLst/>
          </a:prstGeom>
        </p:spPr>
      </p:pic>
      <p:sp>
        <p:nvSpPr>
          <p:cNvPr id="6" name="TextBox 5">
            <a:extLst>
              <a:ext uri="{FF2B5EF4-FFF2-40B4-BE49-F238E27FC236}">
                <a16:creationId xmlns:a16="http://schemas.microsoft.com/office/drawing/2014/main" id="{CCF8C2F2-7CC1-C14F-8CA6-8326FAED9EA7}"/>
              </a:ext>
            </a:extLst>
          </p:cNvPr>
          <p:cNvSpPr txBox="1"/>
          <p:nvPr/>
        </p:nvSpPr>
        <p:spPr>
          <a:xfrm>
            <a:off x="195002" y="2158924"/>
            <a:ext cx="1146468"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Hendrick </a:t>
            </a:r>
            <a:r>
              <a:rPr kumimoji="0" lang="en-US" sz="1050" b="0" i="0" u="none" strike="noStrike" kern="0" cap="none" spc="0" normalizeH="0" baseline="0" noProof="0" dirty="0" err="1">
                <a:ln>
                  <a:noFill/>
                </a:ln>
                <a:solidFill>
                  <a:srgbClr val="FFFFFF"/>
                </a:solidFill>
                <a:effectLst/>
                <a:uLnTx/>
                <a:uFillTx/>
                <a:latin typeface="Arial"/>
                <a:cs typeface="Arial"/>
                <a:sym typeface="Arial"/>
              </a:rPr>
              <a:t>Poinar</a:t>
            </a:r>
            <a:endParaRPr kumimoji="0" lang="en-US" sz="105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Google Shape;653;p57">
            <a:extLst>
              <a:ext uri="{FF2B5EF4-FFF2-40B4-BE49-F238E27FC236}">
                <a16:creationId xmlns:a16="http://schemas.microsoft.com/office/drawing/2014/main" id="{76905D17-43D7-D140-898F-64F192F0F46A}"/>
              </a:ext>
            </a:extLst>
          </p:cNvPr>
          <p:cNvSpPr txBox="1"/>
          <p:nvPr/>
        </p:nvSpPr>
        <p:spPr>
          <a:xfrm>
            <a:off x="195002" y="33245"/>
            <a:ext cx="558568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Summer 2019 – Viral Bait Capture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descr="A person wearing a suit and tie smiling at the camera&#10;&#10;Description automatically generated">
            <a:extLst>
              <a:ext uri="{FF2B5EF4-FFF2-40B4-BE49-F238E27FC236}">
                <a16:creationId xmlns:a16="http://schemas.microsoft.com/office/drawing/2014/main" id="{B8A16B15-B4E6-0A4A-8631-5808BE30E91E}"/>
              </a:ext>
            </a:extLst>
          </p:cNvPr>
          <p:cNvPicPr>
            <a:picLocks noChangeAspect="1"/>
          </p:cNvPicPr>
          <p:nvPr/>
        </p:nvPicPr>
        <p:blipFill>
          <a:blip r:embed="rId4"/>
          <a:stretch>
            <a:fillRect/>
          </a:stretch>
        </p:blipFill>
        <p:spPr>
          <a:xfrm>
            <a:off x="1571276" y="682933"/>
            <a:ext cx="1460938" cy="1420577"/>
          </a:xfrm>
          <a:prstGeom prst="rect">
            <a:avLst/>
          </a:prstGeom>
        </p:spPr>
      </p:pic>
      <p:sp>
        <p:nvSpPr>
          <p:cNvPr id="21" name="Google Shape;659;p57">
            <a:extLst>
              <a:ext uri="{FF2B5EF4-FFF2-40B4-BE49-F238E27FC236}">
                <a16:creationId xmlns:a16="http://schemas.microsoft.com/office/drawing/2014/main" id="{CCC4F9BA-4121-8143-880A-6219AE989F11}"/>
              </a:ext>
            </a:extLst>
          </p:cNvPr>
          <p:cNvSpPr txBox="1"/>
          <p:nvPr/>
        </p:nvSpPr>
        <p:spPr>
          <a:xfrm>
            <a:off x="1261512" y="2165455"/>
            <a:ext cx="2157896" cy="47140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ea typeface="Calibri"/>
                <a:cs typeface="Arial" panose="020B0604020202020204" pitchFamily="34" charset="0"/>
                <a:sym typeface="Calibri"/>
              </a:rPr>
              <a:t>Jalees Nasir, PhD Student</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ea typeface="Calibri"/>
                <a:cs typeface="Arial" panose="020B0604020202020204" pitchFamily="34" charset="0"/>
                <a:sym typeface="Calibri"/>
              </a:rPr>
            </a:br>
            <a:r>
              <a:rPr lang="en-US" sz="1050" dirty="0">
                <a:solidFill>
                  <a:schemeClr val="lt1"/>
                </a:solidFill>
                <a:latin typeface="Arial" panose="020B0604020202020204" pitchFamily="34" charset="0"/>
                <a:ea typeface="Calibri"/>
                <a:cs typeface="Arial" panose="020B0604020202020204" pitchFamily="34" charset="0"/>
                <a:sym typeface="Calibri"/>
              </a:rPr>
              <a:t>(McArthur Lab)</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ea typeface="Calibri"/>
                <a:cs typeface="Arial" panose="020B0604020202020204" pitchFamily="34" charset="0"/>
                <a:sym typeface="Calibri"/>
              </a:rPr>
            </a:br>
            <a:endParaRPr kumimoji="0" sz="10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6" name="Google Shape;444;p39">
            <a:extLst>
              <a:ext uri="{FF2B5EF4-FFF2-40B4-BE49-F238E27FC236}">
                <a16:creationId xmlns:a16="http://schemas.microsoft.com/office/drawing/2014/main" id="{851FB4C3-2C27-684F-86DC-EEB95F4307CA}"/>
              </a:ext>
            </a:extLst>
          </p:cNvPr>
          <p:cNvSpPr txBox="1"/>
          <p:nvPr/>
        </p:nvSpPr>
        <p:spPr>
          <a:xfrm>
            <a:off x="3341979" y="682934"/>
            <a:ext cx="5585688" cy="1851854"/>
          </a:xfrm>
          <a:prstGeom prst="rect">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3 million available virus sequences</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Existing design methods would result in over 85,000,000 hybridization baits</a:t>
            </a: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pic>
        <p:nvPicPr>
          <p:cNvPr id="10" name="Picture 9" descr="A person and person posing for a picture&#10;&#10;Description automatically generated">
            <a:extLst>
              <a:ext uri="{FF2B5EF4-FFF2-40B4-BE49-F238E27FC236}">
                <a16:creationId xmlns:a16="http://schemas.microsoft.com/office/drawing/2014/main" id="{037FF47C-7D0E-6749-8AA3-D8253115F502}"/>
              </a:ext>
            </a:extLst>
          </p:cNvPr>
          <p:cNvPicPr>
            <a:picLocks noChangeAspect="1"/>
          </p:cNvPicPr>
          <p:nvPr/>
        </p:nvPicPr>
        <p:blipFill>
          <a:blip r:embed="rId5"/>
          <a:stretch>
            <a:fillRect/>
          </a:stretch>
        </p:blipFill>
        <p:spPr>
          <a:xfrm>
            <a:off x="274961" y="2764252"/>
            <a:ext cx="5272070" cy="2759050"/>
          </a:xfrm>
          <a:prstGeom prst="rect">
            <a:avLst/>
          </a:prstGeom>
        </p:spPr>
      </p:pic>
      <p:sp>
        <p:nvSpPr>
          <p:cNvPr id="27" name="Google Shape;659;p57">
            <a:extLst>
              <a:ext uri="{FF2B5EF4-FFF2-40B4-BE49-F238E27FC236}">
                <a16:creationId xmlns:a16="http://schemas.microsoft.com/office/drawing/2014/main" id="{0B7B24ED-CDA8-0247-AFB5-A0187830C413}"/>
              </a:ext>
            </a:extLst>
          </p:cNvPr>
          <p:cNvSpPr txBox="1"/>
          <p:nvPr/>
        </p:nvSpPr>
        <p:spPr>
          <a:xfrm>
            <a:off x="210186" y="5523302"/>
            <a:ext cx="4183117" cy="36933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ea typeface="Calibri"/>
                <a:cs typeface="Arial" panose="020B0604020202020204" pitchFamily="34" charset="0"/>
                <a:sym typeface="Calibri"/>
              </a:rPr>
              <a:t>Robert Kozak, Samira </a:t>
            </a:r>
            <a:r>
              <a:rPr kumimoji="0" lang="en-US" sz="1050" b="0" i="0" u="none" strike="noStrike" kern="0" cap="none" spc="0" normalizeH="0" baseline="0" noProof="0" dirty="0" err="1">
                <a:ln>
                  <a:noFill/>
                </a:ln>
                <a:solidFill>
                  <a:srgbClr val="FFFFFF"/>
                </a:solidFill>
                <a:effectLst/>
                <a:uLnTx/>
                <a:uFillTx/>
                <a:latin typeface="Arial" panose="020B0604020202020204" pitchFamily="34" charset="0"/>
                <a:ea typeface="Calibri"/>
                <a:cs typeface="Arial" panose="020B0604020202020204" pitchFamily="34" charset="0"/>
                <a:sym typeface="Calibri"/>
              </a:rPr>
              <a:t>Mubareka</a:t>
            </a:r>
            <a:r>
              <a:rPr kumimoji="0" lang="en-US" sz="1050" b="0" i="0" u="none" strike="noStrike" kern="0" cap="none" spc="0" normalizeH="0" baseline="0" noProof="0" dirty="0">
                <a:ln>
                  <a:noFill/>
                </a:ln>
                <a:solidFill>
                  <a:srgbClr val="FFFFFF"/>
                </a:solidFill>
                <a:effectLst/>
                <a:uLnTx/>
                <a:uFillTx/>
                <a:latin typeface="Arial" panose="020B0604020202020204" pitchFamily="34" charset="0"/>
                <a:ea typeface="Calibri"/>
                <a:cs typeface="Arial" panose="020B0604020202020204" pitchFamily="34" charset="0"/>
                <a:sym typeface="Calibri"/>
              </a:rPr>
              <a:t> (Sunnybrook Health Sciences)</a:t>
            </a:r>
          </a:p>
        </p:txBody>
      </p:sp>
      <p:sp>
        <p:nvSpPr>
          <p:cNvPr id="2" name="Rectangle 1">
            <a:extLst>
              <a:ext uri="{FF2B5EF4-FFF2-40B4-BE49-F238E27FC236}">
                <a16:creationId xmlns:a16="http://schemas.microsoft.com/office/drawing/2014/main" id="{C233FECF-BB6D-BA43-A439-34AEB9DA4E74}"/>
              </a:ext>
            </a:extLst>
          </p:cNvPr>
          <p:cNvSpPr/>
          <p:nvPr/>
        </p:nvSpPr>
        <p:spPr>
          <a:xfrm>
            <a:off x="3738623" y="2662177"/>
            <a:ext cx="2042067" cy="2861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28" name="Google Shape;444;p39">
            <a:extLst>
              <a:ext uri="{FF2B5EF4-FFF2-40B4-BE49-F238E27FC236}">
                <a16:creationId xmlns:a16="http://schemas.microsoft.com/office/drawing/2014/main" id="{4DB7372E-12D3-0540-9D50-56D038B98AF1}"/>
              </a:ext>
            </a:extLst>
          </p:cNvPr>
          <p:cNvSpPr txBox="1"/>
          <p:nvPr/>
        </p:nvSpPr>
        <p:spPr>
          <a:xfrm>
            <a:off x="4794139" y="2534787"/>
            <a:ext cx="3088349" cy="3468352"/>
          </a:xfrm>
          <a:prstGeom prst="rect">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Syndromic bait sets</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Focus on respiratory viruses first</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30% are lacking diagnostic tools</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Include seasonal and other coronaviruses</a:t>
            </a: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5051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sp>
        <p:nvSpPr>
          <p:cNvPr id="23" name="Google Shape;653;p57">
            <a:extLst>
              <a:ext uri="{FF2B5EF4-FFF2-40B4-BE49-F238E27FC236}">
                <a16:creationId xmlns:a16="http://schemas.microsoft.com/office/drawing/2014/main" id="{76905D17-43D7-D140-898F-64F192F0F46A}"/>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Winter 2020 – SARS-CoV-2 Bait Capture</a:t>
            </a:r>
            <a:endParaRPr dirty="0"/>
          </a:p>
        </p:txBody>
      </p:sp>
      <p:pic>
        <p:nvPicPr>
          <p:cNvPr id="3" name="Picture 2" descr="A person wearing a suit and tie smiling at the camera&#10;&#10;Description automatically generated">
            <a:extLst>
              <a:ext uri="{FF2B5EF4-FFF2-40B4-BE49-F238E27FC236}">
                <a16:creationId xmlns:a16="http://schemas.microsoft.com/office/drawing/2014/main" id="{B8A16B15-B4E6-0A4A-8631-5808BE30E91E}"/>
              </a:ext>
            </a:extLst>
          </p:cNvPr>
          <p:cNvPicPr>
            <a:picLocks noChangeAspect="1"/>
          </p:cNvPicPr>
          <p:nvPr/>
        </p:nvPicPr>
        <p:blipFill>
          <a:blip r:embed="rId3"/>
          <a:stretch>
            <a:fillRect/>
          </a:stretch>
        </p:blipFill>
        <p:spPr>
          <a:xfrm>
            <a:off x="951168" y="948776"/>
            <a:ext cx="1460938" cy="1420577"/>
          </a:xfrm>
          <a:prstGeom prst="rect">
            <a:avLst/>
          </a:prstGeom>
        </p:spPr>
      </p:pic>
      <p:sp>
        <p:nvSpPr>
          <p:cNvPr id="21" name="Google Shape;659;p57">
            <a:extLst>
              <a:ext uri="{FF2B5EF4-FFF2-40B4-BE49-F238E27FC236}">
                <a16:creationId xmlns:a16="http://schemas.microsoft.com/office/drawing/2014/main" id="{CCC4F9BA-4121-8143-880A-6219AE989F11}"/>
              </a:ext>
            </a:extLst>
          </p:cNvPr>
          <p:cNvSpPr txBox="1"/>
          <p:nvPr/>
        </p:nvSpPr>
        <p:spPr>
          <a:xfrm>
            <a:off x="641404" y="2431298"/>
            <a:ext cx="215789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Jalees Nasir, PhD Student (McArthur Lab)</a:t>
            </a:r>
            <a:endParaRPr sz="1050" dirty="0">
              <a:latin typeface="Arial" panose="020B0604020202020204" pitchFamily="34" charset="0"/>
              <a:cs typeface="Arial" panose="020B0604020202020204" pitchFamily="34" charset="0"/>
            </a:endParaRPr>
          </a:p>
        </p:txBody>
      </p:sp>
      <p:pic>
        <p:nvPicPr>
          <p:cNvPr id="4" name="Picture 3" descr="Chart, histogram&#10;&#10;Description automatically generated">
            <a:extLst>
              <a:ext uri="{FF2B5EF4-FFF2-40B4-BE49-F238E27FC236}">
                <a16:creationId xmlns:a16="http://schemas.microsoft.com/office/drawing/2014/main" id="{39C7CA65-4530-A445-A9F7-4561E7ACD78E}"/>
              </a:ext>
            </a:extLst>
          </p:cNvPr>
          <p:cNvPicPr>
            <a:picLocks noChangeAspect="1"/>
          </p:cNvPicPr>
          <p:nvPr/>
        </p:nvPicPr>
        <p:blipFill>
          <a:blip r:embed="rId4"/>
          <a:stretch>
            <a:fillRect/>
          </a:stretch>
        </p:blipFill>
        <p:spPr>
          <a:xfrm>
            <a:off x="305073" y="3504440"/>
            <a:ext cx="1851854" cy="1851854"/>
          </a:xfrm>
          <a:prstGeom prst="rect">
            <a:avLst/>
          </a:prstGeom>
        </p:spPr>
      </p:pic>
      <p:pic>
        <p:nvPicPr>
          <p:cNvPr id="8" name="Picture 7" descr="Chart, histogram&#10;&#10;Description automatically generated">
            <a:extLst>
              <a:ext uri="{FF2B5EF4-FFF2-40B4-BE49-F238E27FC236}">
                <a16:creationId xmlns:a16="http://schemas.microsoft.com/office/drawing/2014/main" id="{0764DED4-BDDE-CE4F-A08C-D3AC9C54AAA2}"/>
              </a:ext>
            </a:extLst>
          </p:cNvPr>
          <p:cNvPicPr>
            <a:picLocks noChangeAspect="1"/>
          </p:cNvPicPr>
          <p:nvPr/>
        </p:nvPicPr>
        <p:blipFill>
          <a:blip r:embed="rId5"/>
          <a:stretch>
            <a:fillRect/>
          </a:stretch>
        </p:blipFill>
        <p:spPr>
          <a:xfrm>
            <a:off x="2297605" y="3504440"/>
            <a:ext cx="1851854" cy="1851854"/>
          </a:xfrm>
          <a:prstGeom prst="rect">
            <a:avLst/>
          </a:prstGeom>
        </p:spPr>
      </p:pic>
      <p:pic>
        <p:nvPicPr>
          <p:cNvPr id="12" name="Picture 11" descr="Timeline&#10;&#10;Description automatically generated">
            <a:extLst>
              <a:ext uri="{FF2B5EF4-FFF2-40B4-BE49-F238E27FC236}">
                <a16:creationId xmlns:a16="http://schemas.microsoft.com/office/drawing/2014/main" id="{AAF301C3-BBEF-5E49-93C2-10839078A262}"/>
              </a:ext>
            </a:extLst>
          </p:cNvPr>
          <p:cNvPicPr>
            <a:picLocks noChangeAspect="1"/>
          </p:cNvPicPr>
          <p:nvPr/>
        </p:nvPicPr>
        <p:blipFill>
          <a:blip r:embed="rId6"/>
          <a:stretch>
            <a:fillRect/>
          </a:stretch>
        </p:blipFill>
        <p:spPr>
          <a:xfrm>
            <a:off x="4437221" y="3504440"/>
            <a:ext cx="4401706" cy="2670626"/>
          </a:xfrm>
          <a:prstGeom prst="rect">
            <a:avLst/>
          </a:prstGeom>
        </p:spPr>
      </p:pic>
      <p:sp>
        <p:nvSpPr>
          <p:cNvPr id="17" name="Google Shape;444;p39">
            <a:extLst>
              <a:ext uri="{FF2B5EF4-FFF2-40B4-BE49-F238E27FC236}">
                <a16:creationId xmlns:a16="http://schemas.microsoft.com/office/drawing/2014/main" id="{409AF3F5-2528-6E4A-B9A5-5F345868EA8E}"/>
              </a:ext>
            </a:extLst>
          </p:cNvPr>
          <p:cNvSpPr txBox="1"/>
          <p:nvPr/>
        </p:nvSpPr>
        <p:spPr>
          <a:xfrm>
            <a:off x="3262851" y="731563"/>
            <a:ext cx="5812221" cy="2354556"/>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sz="1800" dirty="0">
                <a:solidFill>
                  <a:schemeClr val="lt1"/>
                </a:solidFill>
                <a:latin typeface="Calibri"/>
                <a:ea typeface="Calibri"/>
                <a:cs typeface="Calibri"/>
                <a:sym typeface="Calibri"/>
              </a:rPr>
              <a:t>SARS-CoV-2 Bait Capture Probe Set</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lt1"/>
                </a:solidFill>
                <a:latin typeface="Calibri"/>
                <a:ea typeface="Calibri"/>
                <a:cs typeface="Calibri"/>
                <a:sym typeface="Calibri"/>
              </a:rPr>
              <a:t>https://</a:t>
            </a:r>
            <a:r>
              <a:rPr lang="en-US" sz="1800" dirty="0" err="1">
                <a:solidFill>
                  <a:schemeClr val="lt1"/>
                </a:solidFill>
                <a:latin typeface="Calibri"/>
                <a:ea typeface="Calibri"/>
                <a:cs typeface="Calibri"/>
                <a:sym typeface="Calibri"/>
              </a:rPr>
              <a:t>github.com</a:t>
            </a:r>
            <a:r>
              <a:rPr lang="en-US" sz="1800" dirty="0">
                <a:solidFill>
                  <a:schemeClr val="lt1"/>
                </a:solidFill>
                <a:latin typeface="Calibri"/>
                <a:ea typeface="Calibri"/>
                <a:cs typeface="Calibri"/>
                <a:sym typeface="Calibri"/>
              </a:rPr>
              <a:t>/</a:t>
            </a:r>
            <a:r>
              <a:rPr lang="en-US" sz="1800" dirty="0" err="1">
                <a:solidFill>
                  <a:schemeClr val="lt1"/>
                </a:solidFill>
                <a:latin typeface="Calibri"/>
                <a:ea typeface="Calibri"/>
                <a:cs typeface="Calibri"/>
                <a:sym typeface="Calibri"/>
              </a:rPr>
              <a:t>jaleezyy</a:t>
            </a:r>
            <a:r>
              <a:rPr lang="en-US" sz="1800" dirty="0">
                <a:solidFill>
                  <a:schemeClr val="lt1"/>
                </a:solidFill>
                <a:latin typeface="Calibri"/>
                <a:ea typeface="Calibri"/>
                <a:cs typeface="Calibri"/>
                <a:sym typeface="Calibri"/>
              </a:rPr>
              <a:t>/covid-19-baits</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CA" sz="1800" dirty="0">
                <a:solidFill>
                  <a:schemeClr val="lt1"/>
                </a:solidFill>
                <a:latin typeface="Calibri"/>
                <a:ea typeface="Calibri"/>
                <a:cs typeface="Calibri"/>
                <a:sym typeface="Calibri"/>
              </a:rPr>
              <a:t>Nasir, J.A., D.J. Speicher, R.A. Kozak, H.N. </a:t>
            </a:r>
            <a:r>
              <a:rPr lang="en-CA" sz="1800" dirty="0" err="1">
                <a:solidFill>
                  <a:schemeClr val="lt1"/>
                </a:solidFill>
                <a:latin typeface="Calibri"/>
                <a:ea typeface="Calibri"/>
                <a:cs typeface="Calibri"/>
                <a:sym typeface="Calibri"/>
              </a:rPr>
              <a:t>Poinar</a:t>
            </a:r>
            <a:r>
              <a:rPr lang="en-CA" sz="1800" dirty="0">
                <a:solidFill>
                  <a:schemeClr val="lt1"/>
                </a:solidFill>
                <a:latin typeface="Calibri"/>
                <a:ea typeface="Calibri"/>
                <a:cs typeface="Calibri"/>
                <a:sym typeface="Calibri"/>
              </a:rPr>
              <a:t>, M.S. Miller, &amp; A.G. McArthur. 2020. Rapid design of a bait capture platform for culture- and amplification-free next-generation sequencing of SARS-CoV-2. </a:t>
            </a:r>
            <a:r>
              <a:rPr lang="en-CA" sz="1800" i="1" dirty="0">
                <a:solidFill>
                  <a:schemeClr val="lt1"/>
                </a:solidFill>
                <a:latin typeface="Calibri"/>
                <a:ea typeface="Calibri"/>
                <a:cs typeface="Calibri"/>
                <a:sym typeface="Calibri"/>
              </a:rPr>
              <a:t>Preprints</a:t>
            </a:r>
            <a:r>
              <a:rPr lang="en-CA" sz="1800" dirty="0">
                <a:solidFill>
                  <a:schemeClr val="lt1"/>
                </a:solidFill>
                <a:latin typeface="Calibri"/>
                <a:ea typeface="Calibri"/>
                <a:cs typeface="Calibri"/>
                <a:sym typeface="Calibri"/>
              </a:rPr>
              <a:t> 2020, 2020020385. </a:t>
            </a:r>
            <a:endParaRPr sz="18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1803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sp>
        <p:nvSpPr>
          <p:cNvPr id="26" name="Google Shape;444;p39">
            <a:extLst>
              <a:ext uri="{FF2B5EF4-FFF2-40B4-BE49-F238E27FC236}">
                <a16:creationId xmlns:a16="http://schemas.microsoft.com/office/drawing/2014/main" id="{851FB4C3-2C27-684F-86DC-EEB95F4307CA}"/>
              </a:ext>
            </a:extLst>
          </p:cNvPr>
          <p:cNvSpPr txBox="1"/>
          <p:nvPr/>
        </p:nvSpPr>
        <p:spPr>
          <a:xfrm>
            <a:off x="3262851" y="731563"/>
            <a:ext cx="5812221" cy="2354556"/>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sz="1800" dirty="0">
                <a:solidFill>
                  <a:schemeClr val="lt1"/>
                </a:solidFill>
                <a:latin typeface="Calibri"/>
                <a:ea typeface="Calibri"/>
                <a:cs typeface="Calibri"/>
                <a:sym typeface="Calibri"/>
              </a:rPr>
              <a:t>SARS-CoV-2 Bait Capture Probe Set</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lt1"/>
                </a:solidFill>
                <a:latin typeface="Calibri"/>
                <a:ea typeface="Calibri"/>
                <a:cs typeface="Calibri"/>
                <a:sym typeface="Calibri"/>
              </a:rPr>
              <a:t>https://</a:t>
            </a:r>
            <a:r>
              <a:rPr lang="en-US" sz="1800" dirty="0" err="1">
                <a:solidFill>
                  <a:schemeClr val="lt1"/>
                </a:solidFill>
                <a:latin typeface="Calibri"/>
                <a:ea typeface="Calibri"/>
                <a:cs typeface="Calibri"/>
                <a:sym typeface="Calibri"/>
              </a:rPr>
              <a:t>github.com</a:t>
            </a:r>
            <a:r>
              <a:rPr lang="en-US" sz="1800" dirty="0">
                <a:solidFill>
                  <a:schemeClr val="lt1"/>
                </a:solidFill>
                <a:latin typeface="Calibri"/>
                <a:ea typeface="Calibri"/>
                <a:cs typeface="Calibri"/>
                <a:sym typeface="Calibri"/>
              </a:rPr>
              <a:t>/</a:t>
            </a:r>
            <a:r>
              <a:rPr lang="en-US" sz="1800" dirty="0" err="1">
                <a:solidFill>
                  <a:schemeClr val="lt1"/>
                </a:solidFill>
                <a:latin typeface="Calibri"/>
                <a:ea typeface="Calibri"/>
                <a:cs typeface="Calibri"/>
                <a:sym typeface="Calibri"/>
              </a:rPr>
              <a:t>jaleezyy</a:t>
            </a:r>
            <a:r>
              <a:rPr lang="en-US" sz="1800" dirty="0">
                <a:solidFill>
                  <a:schemeClr val="lt1"/>
                </a:solidFill>
                <a:latin typeface="Calibri"/>
                <a:ea typeface="Calibri"/>
                <a:cs typeface="Calibri"/>
                <a:sym typeface="Calibri"/>
              </a:rPr>
              <a:t>/covid-19-baits</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CA" sz="1800" dirty="0">
                <a:solidFill>
                  <a:schemeClr val="lt1"/>
                </a:solidFill>
                <a:latin typeface="Calibri"/>
                <a:ea typeface="Calibri"/>
                <a:cs typeface="Calibri"/>
                <a:sym typeface="Calibri"/>
              </a:rPr>
              <a:t>Nasir, J.A., D.J. Speicher, R.A. Kozak, H.N. </a:t>
            </a:r>
            <a:r>
              <a:rPr lang="en-CA" sz="1800" dirty="0" err="1">
                <a:solidFill>
                  <a:schemeClr val="lt1"/>
                </a:solidFill>
                <a:latin typeface="Calibri"/>
                <a:ea typeface="Calibri"/>
                <a:cs typeface="Calibri"/>
                <a:sym typeface="Calibri"/>
              </a:rPr>
              <a:t>Poinar</a:t>
            </a:r>
            <a:r>
              <a:rPr lang="en-CA" sz="1800" dirty="0">
                <a:solidFill>
                  <a:schemeClr val="lt1"/>
                </a:solidFill>
                <a:latin typeface="Calibri"/>
                <a:ea typeface="Calibri"/>
                <a:cs typeface="Calibri"/>
                <a:sym typeface="Calibri"/>
              </a:rPr>
              <a:t>, M.S. Miller, &amp; A.G. McArthur. 2020. Rapid design of a bait capture platform for culture- and amplification-free next-generation sequencing of SARS-CoV-2. </a:t>
            </a:r>
            <a:r>
              <a:rPr lang="en-CA" sz="1800" i="1" dirty="0">
                <a:solidFill>
                  <a:schemeClr val="lt1"/>
                </a:solidFill>
                <a:latin typeface="Calibri"/>
                <a:ea typeface="Calibri"/>
                <a:cs typeface="Calibri"/>
                <a:sym typeface="Calibri"/>
              </a:rPr>
              <a:t>Preprints</a:t>
            </a:r>
            <a:r>
              <a:rPr lang="en-CA" sz="1800" dirty="0">
                <a:solidFill>
                  <a:schemeClr val="lt1"/>
                </a:solidFill>
                <a:latin typeface="Calibri"/>
                <a:ea typeface="Calibri"/>
                <a:cs typeface="Calibri"/>
                <a:sym typeface="Calibri"/>
              </a:rPr>
              <a:t> 2020, 2020020385. </a:t>
            </a:r>
            <a:endParaRPr sz="1800" dirty="0">
              <a:solidFill>
                <a:schemeClr val="lt1"/>
              </a:solidFill>
              <a:latin typeface="Calibri"/>
              <a:ea typeface="Calibri"/>
              <a:cs typeface="Calibri"/>
              <a:sym typeface="Calibri"/>
            </a:endParaRPr>
          </a:p>
        </p:txBody>
      </p:sp>
      <p:pic>
        <p:nvPicPr>
          <p:cNvPr id="12" name="Picture 11" descr="Timeline&#10;&#10;Description automatically generated">
            <a:extLst>
              <a:ext uri="{FF2B5EF4-FFF2-40B4-BE49-F238E27FC236}">
                <a16:creationId xmlns:a16="http://schemas.microsoft.com/office/drawing/2014/main" id="{AAF301C3-BBEF-5E49-93C2-10839078A262}"/>
              </a:ext>
            </a:extLst>
          </p:cNvPr>
          <p:cNvPicPr>
            <a:picLocks noChangeAspect="1"/>
          </p:cNvPicPr>
          <p:nvPr/>
        </p:nvPicPr>
        <p:blipFill rotWithShape="1">
          <a:blip r:embed="rId3"/>
          <a:srcRect b="30659"/>
          <a:stretch/>
        </p:blipFill>
        <p:spPr>
          <a:xfrm>
            <a:off x="1028108" y="3407895"/>
            <a:ext cx="7087784" cy="2981922"/>
          </a:xfrm>
          <a:prstGeom prst="rect">
            <a:avLst/>
          </a:prstGeom>
        </p:spPr>
      </p:pic>
      <p:sp>
        <p:nvSpPr>
          <p:cNvPr id="2" name="Oval 1">
            <a:extLst>
              <a:ext uri="{FF2B5EF4-FFF2-40B4-BE49-F238E27FC236}">
                <a16:creationId xmlns:a16="http://schemas.microsoft.com/office/drawing/2014/main" id="{BAE88CA5-F683-A846-B757-53A0ACB38E60}"/>
              </a:ext>
            </a:extLst>
          </p:cNvPr>
          <p:cNvSpPr/>
          <p:nvPr/>
        </p:nvSpPr>
        <p:spPr>
          <a:xfrm>
            <a:off x="4294909" y="5813256"/>
            <a:ext cx="1385455" cy="4574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Google Shape;653;p57">
            <a:extLst>
              <a:ext uri="{FF2B5EF4-FFF2-40B4-BE49-F238E27FC236}">
                <a16:creationId xmlns:a16="http://schemas.microsoft.com/office/drawing/2014/main" id="{5B25E129-ACFC-0740-ACDC-435529E07FED}"/>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Winter 2020 – SARS-CoV-2 Bait Capture</a:t>
            </a:r>
            <a:endParaRPr dirty="0"/>
          </a:p>
        </p:txBody>
      </p:sp>
      <p:pic>
        <p:nvPicPr>
          <p:cNvPr id="14" name="Picture 13" descr="A person wearing a suit and tie smiling at the camera&#10;&#10;Description automatically generated">
            <a:extLst>
              <a:ext uri="{FF2B5EF4-FFF2-40B4-BE49-F238E27FC236}">
                <a16:creationId xmlns:a16="http://schemas.microsoft.com/office/drawing/2014/main" id="{2B95E5E5-B969-DC47-A2AA-D1CC6C0D9D19}"/>
              </a:ext>
            </a:extLst>
          </p:cNvPr>
          <p:cNvPicPr>
            <a:picLocks noChangeAspect="1"/>
          </p:cNvPicPr>
          <p:nvPr/>
        </p:nvPicPr>
        <p:blipFill>
          <a:blip r:embed="rId4"/>
          <a:stretch>
            <a:fillRect/>
          </a:stretch>
        </p:blipFill>
        <p:spPr>
          <a:xfrm>
            <a:off x="951168" y="948776"/>
            <a:ext cx="1460938" cy="1420577"/>
          </a:xfrm>
          <a:prstGeom prst="rect">
            <a:avLst/>
          </a:prstGeom>
        </p:spPr>
      </p:pic>
      <p:sp>
        <p:nvSpPr>
          <p:cNvPr id="15" name="Google Shape;659;p57">
            <a:extLst>
              <a:ext uri="{FF2B5EF4-FFF2-40B4-BE49-F238E27FC236}">
                <a16:creationId xmlns:a16="http://schemas.microsoft.com/office/drawing/2014/main" id="{807ACAE3-891D-B949-8F24-665D08A40857}"/>
              </a:ext>
            </a:extLst>
          </p:cNvPr>
          <p:cNvSpPr txBox="1"/>
          <p:nvPr/>
        </p:nvSpPr>
        <p:spPr>
          <a:xfrm>
            <a:off x="641404" y="2431298"/>
            <a:ext cx="215789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Jalees Nasir, PhD Student (McArthur Lab)</a:t>
            </a:r>
            <a:endParaRPr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579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AFE10ECA-C856-C244-AA55-421136DD8CA0}"/>
              </a:ext>
            </a:extLst>
          </p:cNvPr>
          <p:cNvPicPr>
            <a:picLocks noChangeAspect="1"/>
          </p:cNvPicPr>
          <p:nvPr/>
        </p:nvPicPr>
        <p:blipFill>
          <a:blip r:embed="rId3"/>
          <a:stretch>
            <a:fillRect/>
          </a:stretch>
        </p:blipFill>
        <p:spPr>
          <a:xfrm>
            <a:off x="273270" y="163143"/>
            <a:ext cx="7209418" cy="6001173"/>
          </a:xfrm>
          <a:prstGeom prst="rect">
            <a:avLst/>
          </a:prstGeom>
        </p:spPr>
      </p:pic>
      <p:sp>
        <p:nvSpPr>
          <p:cNvPr id="16" name="TextBox 15">
            <a:extLst>
              <a:ext uri="{FF2B5EF4-FFF2-40B4-BE49-F238E27FC236}">
                <a16:creationId xmlns:a16="http://schemas.microsoft.com/office/drawing/2014/main" id="{183B0E80-B4A1-844D-BD75-8E714BD80C1E}"/>
              </a:ext>
            </a:extLst>
          </p:cNvPr>
          <p:cNvSpPr txBox="1"/>
          <p:nvPr/>
        </p:nvSpPr>
        <p:spPr>
          <a:xfrm>
            <a:off x="0" y="6558771"/>
            <a:ext cx="8493031" cy="253916"/>
          </a:xfrm>
          <a:prstGeom prst="rect">
            <a:avLst/>
          </a:prstGeom>
          <a:noFill/>
        </p:spPr>
        <p:txBody>
          <a:bodyPr wrap="none" rtlCol="0">
            <a:spAutoFit/>
          </a:bodyPr>
          <a:lstStyle/>
          <a:p>
            <a:r>
              <a:rPr lang="en-US" sz="1050" dirty="0">
                <a:solidFill>
                  <a:schemeClr val="bg1"/>
                </a:solidFill>
              </a:rPr>
              <a:t>Banerjee </a:t>
            </a:r>
            <a:r>
              <a:rPr lang="en-US" sz="1050" i="1" dirty="0">
                <a:solidFill>
                  <a:schemeClr val="bg1"/>
                </a:solidFill>
              </a:rPr>
              <a:t>et al</a:t>
            </a:r>
            <a:r>
              <a:rPr lang="en-US" sz="1050" dirty="0">
                <a:solidFill>
                  <a:schemeClr val="bg1"/>
                </a:solidFill>
              </a:rPr>
              <a:t>. 2020. Isolation, sequence, infectivity and replication kinetics of SARS-CoV-2. </a:t>
            </a:r>
            <a:r>
              <a:rPr lang="en-US" sz="1050" i="1" dirty="0">
                <a:solidFill>
                  <a:schemeClr val="bg1"/>
                </a:solidFill>
              </a:rPr>
              <a:t>Emerging Infectious Diseases</a:t>
            </a:r>
            <a:r>
              <a:rPr lang="en-US" sz="1050" dirty="0">
                <a:solidFill>
                  <a:schemeClr val="bg1"/>
                </a:solidFill>
              </a:rPr>
              <a:t>, 26, 2054-2063.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16" name="TextBox 15">
            <a:extLst>
              <a:ext uri="{FF2B5EF4-FFF2-40B4-BE49-F238E27FC236}">
                <a16:creationId xmlns:a16="http://schemas.microsoft.com/office/drawing/2014/main" id="{183B0E80-B4A1-844D-BD75-8E714BD80C1E}"/>
              </a:ext>
            </a:extLst>
          </p:cNvPr>
          <p:cNvSpPr txBox="1"/>
          <p:nvPr/>
        </p:nvSpPr>
        <p:spPr>
          <a:xfrm>
            <a:off x="0" y="6558771"/>
            <a:ext cx="8493031" cy="253916"/>
          </a:xfrm>
          <a:prstGeom prst="rect">
            <a:avLst/>
          </a:prstGeom>
          <a:noFill/>
        </p:spPr>
        <p:txBody>
          <a:bodyPr wrap="none" rtlCol="0">
            <a:spAutoFit/>
          </a:bodyPr>
          <a:lstStyle/>
          <a:p>
            <a:r>
              <a:rPr lang="en-US" sz="1050" dirty="0">
                <a:solidFill>
                  <a:schemeClr val="bg1"/>
                </a:solidFill>
              </a:rPr>
              <a:t>Banerjee </a:t>
            </a:r>
            <a:r>
              <a:rPr lang="en-US" sz="1050" i="1" dirty="0">
                <a:solidFill>
                  <a:schemeClr val="bg1"/>
                </a:solidFill>
              </a:rPr>
              <a:t>et al</a:t>
            </a:r>
            <a:r>
              <a:rPr lang="en-US" sz="1050" dirty="0">
                <a:solidFill>
                  <a:schemeClr val="bg1"/>
                </a:solidFill>
              </a:rPr>
              <a:t>. 2020. Isolation, sequence, infectivity and replication kinetics of SARS-CoV-2. </a:t>
            </a:r>
            <a:r>
              <a:rPr lang="en-US" sz="1050" i="1" dirty="0">
                <a:solidFill>
                  <a:schemeClr val="bg1"/>
                </a:solidFill>
              </a:rPr>
              <a:t>Emerging Infectious Diseases</a:t>
            </a:r>
            <a:r>
              <a:rPr lang="en-US" sz="1050" dirty="0">
                <a:solidFill>
                  <a:schemeClr val="bg1"/>
                </a:solidFill>
              </a:rPr>
              <a:t>, 26, 2054-2063. </a:t>
            </a:r>
          </a:p>
        </p:txBody>
      </p:sp>
      <p:pic>
        <p:nvPicPr>
          <p:cNvPr id="4" name="Picture 3" descr="A picture containing treemap chart&#10;&#10;Description automatically generated">
            <a:extLst>
              <a:ext uri="{FF2B5EF4-FFF2-40B4-BE49-F238E27FC236}">
                <a16:creationId xmlns:a16="http://schemas.microsoft.com/office/drawing/2014/main" id="{337EBB57-B23D-894B-85C6-0BB562557754}"/>
              </a:ext>
            </a:extLst>
          </p:cNvPr>
          <p:cNvPicPr>
            <a:picLocks noChangeAspect="1"/>
          </p:cNvPicPr>
          <p:nvPr/>
        </p:nvPicPr>
        <p:blipFill>
          <a:blip r:embed="rId3"/>
          <a:stretch>
            <a:fillRect/>
          </a:stretch>
        </p:blipFill>
        <p:spPr>
          <a:xfrm>
            <a:off x="189185" y="201755"/>
            <a:ext cx="5112071" cy="3045942"/>
          </a:xfrm>
          <a:prstGeom prst="rect">
            <a:avLst/>
          </a:prstGeom>
        </p:spPr>
      </p:pic>
      <p:pic>
        <p:nvPicPr>
          <p:cNvPr id="6" name="Picture 5" descr="Table&#10;&#10;Description automatically generated">
            <a:extLst>
              <a:ext uri="{FF2B5EF4-FFF2-40B4-BE49-F238E27FC236}">
                <a16:creationId xmlns:a16="http://schemas.microsoft.com/office/drawing/2014/main" id="{E99EBE8E-3CAC-BD4F-8FAC-50C7D63D6F72}"/>
              </a:ext>
            </a:extLst>
          </p:cNvPr>
          <p:cNvPicPr>
            <a:picLocks noChangeAspect="1"/>
          </p:cNvPicPr>
          <p:nvPr/>
        </p:nvPicPr>
        <p:blipFill>
          <a:blip r:embed="rId4"/>
          <a:stretch>
            <a:fillRect/>
          </a:stretch>
        </p:blipFill>
        <p:spPr>
          <a:xfrm>
            <a:off x="3409395" y="3022246"/>
            <a:ext cx="5423338" cy="3394629"/>
          </a:xfrm>
          <a:prstGeom prst="rect">
            <a:avLst/>
          </a:prstGeom>
        </p:spPr>
      </p:pic>
    </p:spTree>
    <p:extLst>
      <p:ext uri="{BB962C8B-B14F-4D97-AF65-F5344CB8AC3E}">
        <p14:creationId xmlns:p14="http://schemas.microsoft.com/office/powerpoint/2010/main" val="383538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968FA11-4FC1-4E46-9EDE-F279FD1D0870}"/>
              </a:ext>
            </a:extLst>
          </p:cNvPr>
          <p:cNvPicPr>
            <a:picLocks noChangeAspect="1"/>
          </p:cNvPicPr>
          <p:nvPr/>
        </p:nvPicPr>
        <p:blipFill>
          <a:blip r:embed="rId3"/>
          <a:stretch>
            <a:fillRect/>
          </a:stretch>
        </p:blipFill>
        <p:spPr>
          <a:xfrm>
            <a:off x="3060700" y="1898650"/>
            <a:ext cx="3022600" cy="3060700"/>
          </a:xfrm>
          <a:prstGeom prst="rect">
            <a:avLst/>
          </a:prstGeom>
        </p:spPr>
      </p:pic>
    </p:spTree>
    <p:extLst>
      <p:ext uri="{BB962C8B-B14F-4D97-AF65-F5344CB8AC3E}">
        <p14:creationId xmlns:p14="http://schemas.microsoft.com/office/powerpoint/2010/main" val="416723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5" name="Google Shape;653;p57">
            <a:extLst>
              <a:ext uri="{FF2B5EF4-FFF2-40B4-BE49-F238E27FC236}">
                <a16:creationId xmlns:a16="http://schemas.microsoft.com/office/drawing/2014/main" id="{36C9F9CE-2E15-E24A-8C14-AFDD40A8F7CF}"/>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Why sequence SARS-CoV-2?</a:t>
            </a:r>
            <a:endParaRPr dirty="0"/>
          </a:p>
        </p:txBody>
      </p:sp>
      <p:sp>
        <p:nvSpPr>
          <p:cNvPr id="7" name="Google Shape;444;p39">
            <a:extLst>
              <a:ext uri="{FF2B5EF4-FFF2-40B4-BE49-F238E27FC236}">
                <a16:creationId xmlns:a16="http://schemas.microsoft.com/office/drawing/2014/main" id="{585A043B-DC3F-544D-8657-0A49EAF8A5C9}"/>
              </a:ext>
            </a:extLst>
          </p:cNvPr>
          <p:cNvSpPr txBox="1"/>
          <p:nvPr/>
        </p:nvSpPr>
        <p:spPr>
          <a:xfrm>
            <a:off x="572203" y="784114"/>
            <a:ext cx="5812221" cy="5606175"/>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sz="1800" dirty="0">
                <a:solidFill>
                  <a:schemeClr val="accent1">
                    <a:lumMod val="40000"/>
                    <a:lumOff val="60000"/>
                  </a:schemeClr>
                </a:solidFill>
                <a:latin typeface="Calibri"/>
                <a:ea typeface="Calibri"/>
                <a:cs typeface="Calibri"/>
                <a:sym typeface="Calibri"/>
              </a:rPr>
              <a:t>Validation of </a:t>
            </a:r>
            <a:r>
              <a:rPr lang="en-US" sz="1800" i="1" dirty="0">
                <a:solidFill>
                  <a:schemeClr val="accent1">
                    <a:lumMod val="40000"/>
                    <a:lumOff val="60000"/>
                  </a:schemeClr>
                </a:solidFill>
                <a:latin typeface="Calibri"/>
                <a:ea typeface="Calibri"/>
                <a:cs typeface="Calibri"/>
                <a:sym typeface="Calibri"/>
              </a:rPr>
              <a:t>in vitro </a:t>
            </a:r>
            <a:r>
              <a:rPr lang="en-US" sz="1800" dirty="0">
                <a:solidFill>
                  <a:schemeClr val="accent1">
                    <a:lumMod val="40000"/>
                    <a:lumOff val="60000"/>
                  </a:schemeClr>
                </a:solidFill>
                <a:latin typeface="Calibri"/>
                <a:ea typeface="Calibri"/>
                <a:cs typeface="Calibri"/>
                <a:sym typeface="Calibri"/>
              </a:rPr>
              <a:t>experiments</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p:txBody>
      </p:sp>
      <p:pic>
        <p:nvPicPr>
          <p:cNvPr id="3" name="Picture 2" descr="A picture containing drawing&#10;&#10;Description automatically generated">
            <a:extLst>
              <a:ext uri="{FF2B5EF4-FFF2-40B4-BE49-F238E27FC236}">
                <a16:creationId xmlns:a16="http://schemas.microsoft.com/office/drawing/2014/main" id="{A8F3942D-AA25-2344-9515-577D7A4DE98E}"/>
              </a:ext>
            </a:extLst>
          </p:cNvPr>
          <p:cNvPicPr>
            <a:picLocks noChangeAspect="1"/>
          </p:cNvPicPr>
          <p:nvPr/>
        </p:nvPicPr>
        <p:blipFill>
          <a:blip r:embed="rId3"/>
          <a:stretch>
            <a:fillRect/>
          </a:stretch>
        </p:blipFill>
        <p:spPr>
          <a:xfrm>
            <a:off x="6821214" y="415505"/>
            <a:ext cx="1300818" cy="1398142"/>
          </a:xfrm>
          <a:prstGeom prst="rect">
            <a:avLst/>
          </a:prstGeom>
        </p:spPr>
      </p:pic>
      <p:sp>
        <p:nvSpPr>
          <p:cNvPr id="10" name="TextBox 9">
            <a:extLst>
              <a:ext uri="{FF2B5EF4-FFF2-40B4-BE49-F238E27FC236}">
                <a16:creationId xmlns:a16="http://schemas.microsoft.com/office/drawing/2014/main" id="{2988DAC4-62E1-714D-AA4B-7C7D9E2DC76C}"/>
              </a:ext>
            </a:extLst>
          </p:cNvPr>
          <p:cNvSpPr txBox="1"/>
          <p:nvPr/>
        </p:nvSpPr>
        <p:spPr>
          <a:xfrm>
            <a:off x="6670647" y="1801429"/>
            <a:ext cx="1601952" cy="415498"/>
          </a:xfrm>
          <a:prstGeom prst="rect">
            <a:avLst/>
          </a:prstGeom>
          <a:noFill/>
        </p:spPr>
        <p:txBody>
          <a:bodyPr wrap="square" rtlCol="0">
            <a:spAutoFit/>
          </a:bodyPr>
          <a:lstStyle/>
          <a:p>
            <a:pPr algn="ctr"/>
            <a:r>
              <a:rPr lang="en-US" sz="1050" i="1" dirty="0">
                <a:solidFill>
                  <a:schemeClr val="bg1"/>
                </a:solidFill>
              </a:rPr>
              <a:t>Image courtesy of </a:t>
            </a:r>
            <a:r>
              <a:rPr lang="en-US" sz="1050" i="1" dirty="0" err="1">
                <a:solidFill>
                  <a:schemeClr val="bg1"/>
                </a:solidFill>
              </a:rPr>
              <a:t>Arinjay</a:t>
            </a:r>
            <a:r>
              <a:rPr lang="en-US" sz="1050" i="1" dirty="0">
                <a:solidFill>
                  <a:schemeClr val="bg1"/>
                </a:solidFill>
              </a:rPr>
              <a:t> Banerjee</a:t>
            </a:r>
          </a:p>
        </p:txBody>
      </p:sp>
    </p:spTree>
    <p:extLst>
      <p:ext uri="{BB962C8B-B14F-4D97-AF65-F5344CB8AC3E}">
        <p14:creationId xmlns:p14="http://schemas.microsoft.com/office/powerpoint/2010/main" val="217354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5" name="Google Shape;653;p57">
            <a:extLst>
              <a:ext uri="{FF2B5EF4-FFF2-40B4-BE49-F238E27FC236}">
                <a16:creationId xmlns:a16="http://schemas.microsoft.com/office/drawing/2014/main" id="{36C9F9CE-2E15-E24A-8C14-AFDD40A8F7CF}"/>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Why sequence SARS-CoV-2?</a:t>
            </a:r>
            <a:endParaRPr dirty="0"/>
          </a:p>
        </p:txBody>
      </p:sp>
      <p:sp>
        <p:nvSpPr>
          <p:cNvPr id="7" name="Google Shape;444;p39">
            <a:extLst>
              <a:ext uri="{FF2B5EF4-FFF2-40B4-BE49-F238E27FC236}">
                <a16:creationId xmlns:a16="http://schemas.microsoft.com/office/drawing/2014/main" id="{585A043B-DC3F-544D-8657-0A49EAF8A5C9}"/>
              </a:ext>
            </a:extLst>
          </p:cNvPr>
          <p:cNvSpPr txBox="1"/>
          <p:nvPr/>
        </p:nvSpPr>
        <p:spPr>
          <a:xfrm>
            <a:off x="572203" y="784114"/>
            <a:ext cx="5812221" cy="5606175"/>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sz="1800" dirty="0">
                <a:solidFill>
                  <a:schemeClr val="accent1">
                    <a:lumMod val="40000"/>
                    <a:lumOff val="60000"/>
                  </a:schemeClr>
                </a:solidFill>
                <a:latin typeface="Calibri"/>
                <a:ea typeface="Calibri"/>
                <a:cs typeface="Calibri"/>
                <a:sym typeface="Calibri"/>
              </a:rPr>
              <a:t>Validation of </a:t>
            </a:r>
            <a:r>
              <a:rPr lang="en-US" sz="1800" i="1" dirty="0">
                <a:solidFill>
                  <a:schemeClr val="accent1">
                    <a:lumMod val="40000"/>
                    <a:lumOff val="60000"/>
                  </a:schemeClr>
                </a:solidFill>
                <a:latin typeface="Calibri"/>
                <a:ea typeface="Calibri"/>
                <a:cs typeface="Calibri"/>
                <a:sym typeface="Calibri"/>
              </a:rPr>
              <a:t>in vitro </a:t>
            </a:r>
            <a:r>
              <a:rPr lang="en-US" sz="1800" dirty="0">
                <a:solidFill>
                  <a:schemeClr val="accent1">
                    <a:lumMod val="40000"/>
                    <a:lumOff val="60000"/>
                  </a:schemeClr>
                </a:solidFill>
                <a:latin typeface="Calibri"/>
                <a:ea typeface="Calibri"/>
                <a:cs typeface="Calibri"/>
                <a:sym typeface="Calibri"/>
              </a:rPr>
              <a:t>experiments</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2">
                    <a:lumMod val="60000"/>
                    <a:lumOff val="40000"/>
                  </a:schemeClr>
                </a:solidFill>
                <a:latin typeface="Calibri"/>
                <a:ea typeface="Calibri"/>
                <a:cs typeface="Calibri"/>
                <a:sym typeface="Calibri"/>
              </a:rPr>
              <a:t>Diagnostic escape</a:t>
            </a:r>
          </a:p>
          <a:p>
            <a:pPr marL="342900" lvl="0" indent="-342900">
              <a:buClr>
                <a:schemeClr val="lt1"/>
              </a:buClr>
              <a:buSzPts val="2000"/>
              <a:buFont typeface="Arial"/>
              <a:buChar char="•"/>
            </a:pPr>
            <a:endParaRPr lang="en-US" sz="1800" dirty="0">
              <a:solidFill>
                <a:schemeClr val="accent2">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2">
                    <a:lumMod val="60000"/>
                    <a:lumOff val="40000"/>
                  </a:schemeClr>
                </a:solidFill>
                <a:latin typeface="Calibri"/>
                <a:ea typeface="Calibri"/>
                <a:cs typeface="Calibri"/>
                <a:sym typeface="Calibri"/>
              </a:rPr>
              <a:t>Vaccine escape</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p:txBody>
      </p:sp>
      <p:pic>
        <p:nvPicPr>
          <p:cNvPr id="8" name="Picture 7" descr="A picture containing drawing&#10;&#10;Description automatically generated">
            <a:extLst>
              <a:ext uri="{FF2B5EF4-FFF2-40B4-BE49-F238E27FC236}">
                <a16:creationId xmlns:a16="http://schemas.microsoft.com/office/drawing/2014/main" id="{77769E4D-3F86-5446-99F9-900D6CFCA7D8}"/>
              </a:ext>
            </a:extLst>
          </p:cNvPr>
          <p:cNvPicPr>
            <a:picLocks noChangeAspect="1"/>
          </p:cNvPicPr>
          <p:nvPr/>
        </p:nvPicPr>
        <p:blipFill>
          <a:blip r:embed="rId3"/>
          <a:stretch>
            <a:fillRect/>
          </a:stretch>
        </p:blipFill>
        <p:spPr>
          <a:xfrm>
            <a:off x="6821214" y="415505"/>
            <a:ext cx="1300818" cy="1398142"/>
          </a:xfrm>
          <a:prstGeom prst="rect">
            <a:avLst/>
          </a:prstGeom>
        </p:spPr>
      </p:pic>
      <p:sp>
        <p:nvSpPr>
          <p:cNvPr id="9" name="TextBox 8">
            <a:extLst>
              <a:ext uri="{FF2B5EF4-FFF2-40B4-BE49-F238E27FC236}">
                <a16:creationId xmlns:a16="http://schemas.microsoft.com/office/drawing/2014/main" id="{71497041-1B03-7C46-BE15-CA6FA18C33E0}"/>
              </a:ext>
            </a:extLst>
          </p:cNvPr>
          <p:cNvSpPr txBox="1"/>
          <p:nvPr/>
        </p:nvSpPr>
        <p:spPr>
          <a:xfrm>
            <a:off x="6670647" y="1801429"/>
            <a:ext cx="1601952" cy="415498"/>
          </a:xfrm>
          <a:prstGeom prst="rect">
            <a:avLst/>
          </a:prstGeom>
          <a:noFill/>
        </p:spPr>
        <p:txBody>
          <a:bodyPr wrap="square" rtlCol="0">
            <a:spAutoFit/>
          </a:bodyPr>
          <a:lstStyle/>
          <a:p>
            <a:pPr algn="ctr"/>
            <a:r>
              <a:rPr lang="en-US" sz="1050" i="1" dirty="0">
                <a:solidFill>
                  <a:schemeClr val="bg1"/>
                </a:solidFill>
              </a:rPr>
              <a:t>Image courtesy of </a:t>
            </a:r>
            <a:r>
              <a:rPr lang="en-US" sz="1050" i="1" dirty="0" err="1">
                <a:solidFill>
                  <a:schemeClr val="bg1"/>
                </a:solidFill>
              </a:rPr>
              <a:t>Arinjay</a:t>
            </a:r>
            <a:r>
              <a:rPr lang="en-US" sz="1050" i="1" dirty="0">
                <a:solidFill>
                  <a:schemeClr val="bg1"/>
                </a:solidFill>
              </a:rPr>
              <a:t> Banerjee</a:t>
            </a:r>
          </a:p>
        </p:txBody>
      </p:sp>
    </p:spTree>
    <p:extLst>
      <p:ext uri="{BB962C8B-B14F-4D97-AF65-F5344CB8AC3E}">
        <p14:creationId xmlns:p14="http://schemas.microsoft.com/office/powerpoint/2010/main" val="389108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5" name="Google Shape;653;p57">
            <a:extLst>
              <a:ext uri="{FF2B5EF4-FFF2-40B4-BE49-F238E27FC236}">
                <a16:creationId xmlns:a16="http://schemas.microsoft.com/office/drawing/2014/main" id="{36C9F9CE-2E15-E24A-8C14-AFDD40A8F7CF}"/>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Why sequence SARS-CoV-2?</a:t>
            </a:r>
            <a:endParaRPr dirty="0"/>
          </a:p>
        </p:txBody>
      </p:sp>
      <p:sp>
        <p:nvSpPr>
          <p:cNvPr id="7" name="Google Shape;444;p39">
            <a:extLst>
              <a:ext uri="{FF2B5EF4-FFF2-40B4-BE49-F238E27FC236}">
                <a16:creationId xmlns:a16="http://schemas.microsoft.com/office/drawing/2014/main" id="{585A043B-DC3F-544D-8657-0A49EAF8A5C9}"/>
              </a:ext>
            </a:extLst>
          </p:cNvPr>
          <p:cNvSpPr txBox="1"/>
          <p:nvPr/>
        </p:nvSpPr>
        <p:spPr>
          <a:xfrm>
            <a:off x="572203" y="784114"/>
            <a:ext cx="5812221" cy="5606175"/>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sz="1800" dirty="0">
                <a:solidFill>
                  <a:schemeClr val="accent1">
                    <a:lumMod val="40000"/>
                    <a:lumOff val="60000"/>
                  </a:schemeClr>
                </a:solidFill>
                <a:latin typeface="Calibri"/>
                <a:ea typeface="Calibri"/>
                <a:cs typeface="Calibri"/>
                <a:sym typeface="Calibri"/>
              </a:rPr>
              <a:t>Validation of </a:t>
            </a:r>
            <a:r>
              <a:rPr lang="en-US" sz="1800" i="1" dirty="0">
                <a:solidFill>
                  <a:schemeClr val="accent1">
                    <a:lumMod val="40000"/>
                    <a:lumOff val="60000"/>
                  </a:schemeClr>
                </a:solidFill>
                <a:latin typeface="Calibri"/>
                <a:ea typeface="Calibri"/>
                <a:cs typeface="Calibri"/>
                <a:sym typeface="Calibri"/>
              </a:rPr>
              <a:t>in vitro </a:t>
            </a:r>
            <a:r>
              <a:rPr lang="en-US" sz="1800" dirty="0">
                <a:solidFill>
                  <a:schemeClr val="accent1">
                    <a:lumMod val="40000"/>
                    <a:lumOff val="60000"/>
                  </a:schemeClr>
                </a:solidFill>
                <a:latin typeface="Calibri"/>
                <a:ea typeface="Calibri"/>
                <a:cs typeface="Calibri"/>
                <a:sym typeface="Calibri"/>
              </a:rPr>
              <a:t>experiments</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2">
                    <a:lumMod val="60000"/>
                    <a:lumOff val="40000"/>
                  </a:schemeClr>
                </a:solidFill>
                <a:latin typeface="Calibri"/>
                <a:ea typeface="Calibri"/>
                <a:cs typeface="Calibri"/>
                <a:sym typeface="Calibri"/>
              </a:rPr>
              <a:t>Diagnostic escape</a:t>
            </a:r>
          </a:p>
          <a:p>
            <a:pPr marL="342900" lvl="0" indent="-342900">
              <a:buClr>
                <a:schemeClr val="lt1"/>
              </a:buClr>
              <a:buSzPts val="2000"/>
              <a:buFont typeface="Arial"/>
              <a:buChar char="•"/>
            </a:pPr>
            <a:endParaRPr lang="en-US" sz="1800" dirty="0">
              <a:solidFill>
                <a:schemeClr val="accent2">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2">
                    <a:lumMod val="60000"/>
                    <a:lumOff val="40000"/>
                  </a:schemeClr>
                </a:solidFill>
                <a:latin typeface="Calibri"/>
                <a:ea typeface="Calibri"/>
                <a:cs typeface="Calibri"/>
                <a:sym typeface="Calibri"/>
              </a:rPr>
              <a:t>Vaccine escape</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3">
                    <a:lumMod val="60000"/>
                    <a:lumOff val="40000"/>
                  </a:schemeClr>
                </a:solidFill>
                <a:latin typeface="Calibri"/>
                <a:ea typeface="Calibri"/>
                <a:cs typeface="Calibri"/>
                <a:sym typeface="Calibri"/>
              </a:rPr>
              <a:t>Changing biology – infectivity, virulence</a:t>
            </a:r>
          </a:p>
          <a:p>
            <a:pPr marL="342900" lvl="0" indent="-342900">
              <a:buClr>
                <a:schemeClr val="lt1"/>
              </a:buClr>
              <a:buSzPts val="2000"/>
              <a:buFont typeface="Arial"/>
              <a:buChar char="•"/>
            </a:pPr>
            <a:endParaRPr lang="en-US" sz="1800" dirty="0">
              <a:solidFill>
                <a:schemeClr val="accent3">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3">
                    <a:lumMod val="60000"/>
                    <a:lumOff val="40000"/>
                  </a:schemeClr>
                </a:solidFill>
                <a:latin typeface="Calibri"/>
                <a:ea typeface="Calibri"/>
                <a:cs typeface="Calibri"/>
                <a:sym typeface="Calibri"/>
              </a:rPr>
              <a:t>Re-infection &amp; immunity</a:t>
            </a:r>
          </a:p>
          <a:p>
            <a:pPr marL="342900" lvl="0" indent="-342900">
              <a:buClr>
                <a:schemeClr val="lt1"/>
              </a:buClr>
              <a:buSzPts val="2000"/>
              <a:buFont typeface="Arial"/>
              <a:buChar char="•"/>
            </a:pPr>
            <a:endParaRPr lang="en-US" sz="1800" dirty="0">
              <a:solidFill>
                <a:schemeClr val="accent3">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3">
                    <a:lumMod val="60000"/>
                    <a:lumOff val="40000"/>
                  </a:schemeClr>
                </a:solidFill>
                <a:latin typeface="Calibri"/>
                <a:ea typeface="Calibri"/>
                <a:cs typeface="Calibri"/>
                <a:sym typeface="Calibri"/>
              </a:rPr>
              <a:t>Environmental transmission</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p:txBody>
      </p:sp>
      <p:pic>
        <p:nvPicPr>
          <p:cNvPr id="8" name="Picture 7" descr="A picture containing drawing&#10;&#10;Description automatically generated">
            <a:extLst>
              <a:ext uri="{FF2B5EF4-FFF2-40B4-BE49-F238E27FC236}">
                <a16:creationId xmlns:a16="http://schemas.microsoft.com/office/drawing/2014/main" id="{D17CDAF8-F329-6843-9BFA-F868671849D0}"/>
              </a:ext>
            </a:extLst>
          </p:cNvPr>
          <p:cNvPicPr>
            <a:picLocks noChangeAspect="1"/>
          </p:cNvPicPr>
          <p:nvPr/>
        </p:nvPicPr>
        <p:blipFill>
          <a:blip r:embed="rId3"/>
          <a:stretch>
            <a:fillRect/>
          </a:stretch>
        </p:blipFill>
        <p:spPr>
          <a:xfrm>
            <a:off x="6821214" y="415505"/>
            <a:ext cx="1300818" cy="1398142"/>
          </a:xfrm>
          <a:prstGeom prst="rect">
            <a:avLst/>
          </a:prstGeom>
        </p:spPr>
      </p:pic>
      <p:sp>
        <p:nvSpPr>
          <p:cNvPr id="9" name="TextBox 8">
            <a:extLst>
              <a:ext uri="{FF2B5EF4-FFF2-40B4-BE49-F238E27FC236}">
                <a16:creationId xmlns:a16="http://schemas.microsoft.com/office/drawing/2014/main" id="{AE18EFB1-860B-7249-A7C3-7EAF36287B6D}"/>
              </a:ext>
            </a:extLst>
          </p:cNvPr>
          <p:cNvSpPr txBox="1"/>
          <p:nvPr/>
        </p:nvSpPr>
        <p:spPr>
          <a:xfrm>
            <a:off x="6670647" y="1801429"/>
            <a:ext cx="1601952" cy="415498"/>
          </a:xfrm>
          <a:prstGeom prst="rect">
            <a:avLst/>
          </a:prstGeom>
          <a:noFill/>
        </p:spPr>
        <p:txBody>
          <a:bodyPr wrap="square" rtlCol="0">
            <a:spAutoFit/>
          </a:bodyPr>
          <a:lstStyle/>
          <a:p>
            <a:pPr algn="ctr"/>
            <a:r>
              <a:rPr lang="en-US" sz="1050" i="1" dirty="0">
                <a:solidFill>
                  <a:schemeClr val="bg1"/>
                </a:solidFill>
              </a:rPr>
              <a:t>Image courtesy of </a:t>
            </a:r>
            <a:r>
              <a:rPr lang="en-US" sz="1050" i="1" dirty="0" err="1">
                <a:solidFill>
                  <a:schemeClr val="bg1"/>
                </a:solidFill>
              </a:rPr>
              <a:t>Arinjay</a:t>
            </a:r>
            <a:r>
              <a:rPr lang="en-US" sz="1050" i="1" dirty="0">
                <a:solidFill>
                  <a:schemeClr val="bg1"/>
                </a:solidFill>
              </a:rPr>
              <a:t> Banerjee</a:t>
            </a:r>
          </a:p>
        </p:txBody>
      </p:sp>
      <p:pic>
        <p:nvPicPr>
          <p:cNvPr id="3" name="Picture 2" descr="A person standing in front of a store&#10;&#10;Description automatically generated">
            <a:extLst>
              <a:ext uri="{FF2B5EF4-FFF2-40B4-BE49-F238E27FC236}">
                <a16:creationId xmlns:a16="http://schemas.microsoft.com/office/drawing/2014/main" id="{EC370E9A-C56C-8241-BAA6-F49C24C637FF}"/>
              </a:ext>
            </a:extLst>
          </p:cNvPr>
          <p:cNvPicPr>
            <a:picLocks noChangeAspect="1"/>
          </p:cNvPicPr>
          <p:nvPr/>
        </p:nvPicPr>
        <p:blipFill>
          <a:blip r:embed="rId4"/>
          <a:stretch>
            <a:fillRect/>
          </a:stretch>
        </p:blipFill>
        <p:spPr>
          <a:xfrm>
            <a:off x="5440223" y="2591174"/>
            <a:ext cx="2174625" cy="1741433"/>
          </a:xfrm>
          <a:prstGeom prst="rect">
            <a:avLst/>
          </a:prstGeom>
        </p:spPr>
      </p:pic>
      <p:sp>
        <p:nvSpPr>
          <p:cNvPr id="10" name="TextBox 9">
            <a:extLst>
              <a:ext uri="{FF2B5EF4-FFF2-40B4-BE49-F238E27FC236}">
                <a16:creationId xmlns:a16="http://schemas.microsoft.com/office/drawing/2014/main" id="{63525018-A7B4-7847-A4BF-AEC15B7BF4E8}"/>
              </a:ext>
            </a:extLst>
          </p:cNvPr>
          <p:cNvSpPr txBox="1"/>
          <p:nvPr/>
        </p:nvSpPr>
        <p:spPr>
          <a:xfrm>
            <a:off x="5286836" y="4332607"/>
            <a:ext cx="2631966" cy="253916"/>
          </a:xfrm>
          <a:prstGeom prst="rect">
            <a:avLst/>
          </a:prstGeom>
          <a:noFill/>
        </p:spPr>
        <p:txBody>
          <a:bodyPr wrap="square" rtlCol="0">
            <a:spAutoFit/>
          </a:bodyPr>
          <a:lstStyle/>
          <a:p>
            <a:pPr algn="ctr"/>
            <a:r>
              <a:rPr lang="en-US" sz="1050" i="1" dirty="0">
                <a:solidFill>
                  <a:schemeClr val="bg1"/>
                </a:solidFill>
              </a:rPr>
              <a:t>Allison </a:t>
            </a:r>
            <a:r>
              <a:rPr lang="en-US" sz="1050" i="1" dirty="0" err="1">
                <a:solidFill>
                  <a:schemeClr val="bg1"/>
                </a:solidFill>
              </a:rPr>
              <a:t>McGeer</a:t>
            </a:r>
            <a:r>
              <a:rPr lang="en-US" sz="1050" i="1" dirty="0">
                <a:solidFill>
                  <a:schemeClr val="bg1"/>
                </a:solidFill>
              </a:rPr>
              <a:t> - Mount Sinai Hospital</a:t>
            </a:r>
          </a:p>
        </p:txBody>
      </p:sp>
    </p:spTree>
    <p:extLst>
      <p:ext uri="{BB962C8B-B14F-4D97-AF65-F5344CB8AC3E}">
        <p14:creationId xmlns:p14="http://schemas.microsoft.com/office/powerpoint/2010/main" val="28925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5" name="Google Shape;653;p57">
            <a:extLst>
              <a:ext uri="{FF2B5EF4-FFF2-40B4-BE49-F238E27FC236}">
                <a16:creationId xmlns:a16="http://schemas.microsoft.com/office/drawing/2014/main" id="{36C9F9CE-2E15-E24A-8C14-AFDD40A8F7CF}"/>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Why sequence SARS-CoV-2?</a:t>
            </a:r>
            <a:endParaRPr dirty="0"/>
          </a:p>
        </p:txBody>
      </p:sp>
      <p:sp>
        <p:nvSpPr>
          <p:cNvPr id="7" name="Google Shape;444;p39">
            <a:extLst>
              <a:ext uri="{FF2B5EF4-FFF2-40B4-BE49-F238E27FC236}">
                <a16:creationId xmlns:a16="http://schemas.microsoft.com/office/drawing/2014/main" id="{585A043B-DC3F-544D-8657-0A49EAF8A5C9}"/>
              </a:ext>
            </a:extLst>
          </p:cNvPr>
          <p:cNvSpPr txBox="1"/>
          <p:nvPr/>
        </p:nvSpPr>
        <p:spPr>
          <a:xfrm>
            <a:off x="572203" y="784114"/>
            <a:ext cx="5812221" cy="5606175"/>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sz="1800" dirty="0">
                <a:solidFill>
                  <a:schemeClr val="accent1">
                    <a:lumMod val="40000"/>
                    <a:lumOff val="60000"/>
                  </a:schemeClr>
                </a:solidFill>
                <a:latin typeface="Calibri"/>
                <a:ea typeface="Calibri"/>
                <a:cs typeface="Calibri"/>
                <a:sym typeface="Calibri"/>
              </a:rPr>
              <a:t>Validation of </a:t>
            </a:r>
            <a:r>
              <a:rPr lang="en-US" sz="1800" i="1" dirty="0">
                <a:solidFill>
                  <a:schemeClr val="accent1">
                    <a:lumMod val="40000"/>
                    <a:lumOff val="60000"/>
                  </a:schemeClr>
                </a:solidFill>
                <a:latin typeface="Calibri"/>
                <a:ea typeface="Calibri"/>
                <a:cs typeface="Calibri"/>
                <a:sym typeface="Calibri"/>
              </a:rPr>
              <a:t>in vitro </a:t>
            </a:r>
            <a:r>
              <a:rPr lang="en-US" sz="1800" dirty="0">
                <a:solidFill>
                  <a:schemeClr val="accent1">
                    <a:lumMod val="40000"/>
                    <a:lumOff val="60000"/>
                  </a:schemeClr>
                </a:solidFill>
                <a:latin typeface="Calibri"/>
                <a:ea typeface="Calibri"/>
                <a:cs typeface="Calibri"/>
                <a:sym typeface="Calibri"/>
              </a:rPr>
              <a:t>experiments</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2">
                    <a:lumMod val="60000"/>
                    <a:lumOff val="40000"/>
                  </a:schemeClr>
                </a:solidFill>
                <a:latin typeface="Calibri"/>
                <a:ea typeface="Calibri"/>
                <a:cs typeface="Calibri"/>
                <a:sym typeface="Calibri"/>
              </a:rPr>
              <a:t>Diagnostic escape</a:t>
            </a:r>
          </a:p>
          <a:p>
            <a:pPr marL="342900" lvl="0" indent="-342900">
              <a:buClr>
                <a:schemeClr val="lt1"/>
              </a:buClr>
              <a:buSzPts val="2000"/>
              <a:buFont typeface="Arial"/>
              <a:buChar char="•"/>
            </a:pPr>
            <a:endParaRPr lang="en-US" sz="1800" dirty="0">
              <a:solidFill>
                <a:schemeClr val="accent2">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2">
                    <a:lumMod val="60000"/>
                    <a:lumOff val="40000"/>
                  </a:schemeClr>
                </a:solidFill>
                <a:latin typeface="Calibri"/>
                <a:ea typeface="Calibri"/>
                <a:cs typeface="Calibri"/>
                <a:sym typeface="Calibri"/>
              </a:rPr>
              <a:t>Vaccine escape</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3">
                    <a:lumMod val="60000"/>
                    <a:lumOff val="40000"/>
                  </a:schemeClr>
                </a:solidFill>
                <a:latin typeface="Calibri"/>
                <a:ea typeface="Calibri"/>
                <a:cs typeface="Calibri"/>
                <a:sym typeface="Calibri"/>
              </a:rPr>
              <a:t>Changing biology – infectivity, virulence</a:t>
            </a:r>
          </a:p>
          <a:p>
            <a:pPr marL="342900" lvl="0" indent="-342900">
              <a:buClr>
                <a:schemeClr val="lt1"/>
              </a:buClr>
              <a:buSzPts val="2000"/>
              <a:buFont typeface="Arial"/>
              <a:buChar char="•"/>
            </a:pPr>
            <a:endParaRPr lang="en-US" sz="1800" dirty="0">
              <a:solidFill>
                <a:schemeClr val="accent3">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3">
                    <a:lumMod val="60000"/>
                    <a:lumOff val="40000"/>
                  </a:schemeClr>
                </a:solidFill>
                <a:latin typeface="Calibri"/>
                <a:ea typeface="Calibri"/>
                <a:cs typeface="Calibri"/>
                <a:sym typeface="Calibri"/>
              </a:rPr>
              <a:t>Re-infection &amp; immunity</a:t>
            </a:r>
          </a:p>
          <a:p>
            <a:pPr marL="342900" lvl="0" indent="-342900">
              <a:buClr>
                <a:schemeClr val="lt1"/>
              </a:buClr>
              <a:buSzPts val="2000"/>
              <a:buFont typeface="Arial"/>
              <a:buChar char="•"/>
            </a:pPr>
            <a:endParaRPr lang="en-US" sz="1800" dirty="0">
              <a:solidFill>
                <a:schemeClr val="accent3">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3">
                    <a:lumMod val="60000"/>
                    <a:lumOff val="40000"/>
                  </a:schemeClr>
                </a:solidFill>
                <a:latin typeface="Calibri"/>
                <a:ea typeface="Calibri"/>
                <a:cs typeface="Calibri"/>
                <a:sym typeface="Calibri"/>
              </a:rPr>
              <a:t>Environmental transmission</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6">
                    <a:lumMod val="60000"/>
                    <a:lumOff val="40000"/>
                  </a:schemeClr>
                </a:solidFill>
                <a:latin typeface="Calibri"/>
                <a:ea typeface="Calibri"/>
                <a:cs typeface="Calibri"/>
                <a:sym typeface="Calibri"/>
              </a:rPr>
              <a:t>Global and community transmission</a:t>
            </a:r>
          </a:p>
          <a:p>
            <a:pPr marL="342900" lvl="0" indent="-342900">
              <a:buClr>
                <a:schemeClr val="lt1"/>
              </a:buClr>
              <a:buSzPts val="2000"/>
              <a:buFont typeface="Arial"/>
              <a:buChar char="•"/>
            </a:pPr>
            <a:endParaRPr lang="en-US" sz="1800" dirty="0">
              <a:solidFill>
                <a:schemeClr val="accent6">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6">
                    <a:lumMod val="60000"/>
                    <a:lumOff val="40000"/>
                  </a:schemeClr>
                </a:solidFill>
                <a:latin typeface="Calibri"/>
                <a:ea typeface="Calibri"/>
                <a:cs typeface="Calibri"/>
                <a:sym typeface="Calibri"/>
              </a:rPr>
              <a:t>Outbreak dynamics</a:t>
            </a:r>
            <a:endParaRPr sz="1800" dirty="0">
              <a:solidFill>
                <a:schemeClr val="accent6">
                  <a:lumMod val="60000"/>
                  <a:lumOff val="40000"/>
                </a:schemeClr>
              </a:solidFill>
              <a:latin typeface="Calibri"/>
              <a:ea typeface="Calibri"/>
              <a:cs typeface="Calibri"/>
              <a:sym typeface="Calibri"/>
            </a:endParaRPr>
          </a:p>
        </p:txBody>
      </p:sp>
      <p:sp>
        <p:nvSpPr>
          <p:cNvPr id="8" name="Oval 7">
            <a:extLst>
              <a:ext uri="{FF2B5EF4-FFF2-40B4-BE49-F238E27FC236}">
                <a16:creationId xmlns:a16="http://schemas.microsoft.com/office/drawing/2014/main" id="{E7EF9DFC-DA01-5145-B09E-E987C00139E4}"/>
              </a:ext>
            </a:extLst>
          </p:cNvPr>
          <p:cNvSpPr/>
          <p:nvPr/>
        </p:nvSpPr>
        <p:spPr>
          <a:xfrm>
            <a:off x="195002" y="3963435"/>
            <a:ext cx="4713330" cy="11866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drawing&#10;&#10;Description automatically generated">
            <a:extLst>
              <a:ext uri="{FF2B5EF4-FFF2-40B4-BE49-F238E27FC236}">
                <a16:creationId xmlns:a16="http://schemas.microsoft.com/office/drawing/2014/main" id="{6EEE1226-89FC-3E4E-A577-3A0B122099F8}"/>
              </a:ext>
            </a:extLst>
          </p:cNvPr>
          <p:cNvPicPr>
            <a:picLocks noChangeAspect="1"/>
          </p:cNvPicPr>
          <p:nvPr/>
        </p:nvPicPr>
        <p:blipFill>
          <a:blip r:embed="rId3"/>
          <a:stretch>
            <a:fillRect/>
          </a:stretch>
        </p:blipFill>
        <p:spPr>
          <a:xfrm>
            <a:off x="6821214" y="415505"/>
            <a:ext cx="1300818" cy="1398142"/>
          </a:xfrm>
          <a:prstGeom prst="rect">
            <a:avLst/>
          </a:prstGeom>
        </p:spPr>
      </p:pic>
      <p:sp>
        <p:nvSpPr>
          <p:cNvPr id="11" name="TextBox 10">
            <a:extLst>
              <a:ext uri="{FF2B5EF4-FFF2-40B4-BE49-F238E27FC236}">
                <a16:creationId xmlns:a16="http://schemas.microsoft.com/office/drawing/2014/main" id="{A685BE90-DF97-CD4A-BE9D-76AA04886C55}"/>
              </a:ext>
            </a:extLst>
          </p:cNvPr>
          <p:cNvSpPr txBox="1"/>
          <p:nvPr/>
        </p:nvSpPr>
        <p:spPr>
          <a:xfrm>
            <a:off x="6670647" y="1801429"/>
            <a:ext cx="1601952" cy="415498"/>
          </a:xfrm>
          <a:prstGeom prst="rect">
            <a:avLst/>
          </a:prstGeom>
          <a:noFill/>
        </p:spPr>
        <p:txBody>
          <a:bodyPr wrap="square" rtlCol="0">
            <a:spAutoFit/>
          </a:bodyPr>
          <a:lstStyle/>
          <a:p>
            <a:pPr algn="ctr"/>
            <a:r>
              <a:rPr lang="en-US" sz="1050" i="1" dirty="0">
                <a:solidFill>
                  <a:schemeClr val="bg1"/>
                </a:solidFill>
              </a:rPr>
              <a:t>Image courtesy of </a:t>
            </a:r>
            <a:r>
              <a:rPr lang="en-US" sz="1050" i="1" dirty="0" err="1">
                <a:solidFill>
                  <a:schemeClr val="bg1"/>
                </a:solidFill>
              </a:rPr>
              <a:t>Arinjay</a:t>
            </a:r>
            <a:r>
              <a:rPr lang="en-US" sz="1050" i="1" dirty="0">
                <a:solidFill>
                  <a:schemeClr val="bg1"/>
                </a:solidFill>
              </a:rPr>
              <a:t> Banerjee</a:t>
            </a:r>
          </a:p>
        </p:txBody>
      </p:sp>
      <p:pic>
        <p:nvPicPr>
          <p:cNvPr id="12" name="Picture 11" descr="A person standing in front of a store&#10;&#10;Description automatically generated">
            <a:extLst>
              <a:ext uri="{FF2B5EF4-FFF2-40B4-BE49-F238E27FC236}">
                <a16:creationId xmlns:a16="http://schemas.microsoft.com/office/drawing/2014/main" id="{5F2A2741-F32F-A84A-BC7F-3C33AF52FD95}"/>
              </a:ext>
            </a:extLst>
          </p:cNvPr>
          <p:cNvPicPr>
            <a:picLocks noChangeAspect="1"/>
          </p:cNvPicPr>
          <p:nvPr/>
        </p:nvPicPr>
        <p:blipFill>
          <a:blip r:embed="rId4"/>
          <a:stretch>
            <a:fillRect/>
          </a:stretch>
        </p:blipFill>
        <p:spPr>
          <a:xfrm>
            <a:off x="5440223" y="2591174"/>
            <a:ext cx="2174625" cy="1741433"/>
          </a:xfrm>
          <a:prstGeom prst="rect">
            <a:avLst/>
          </a:prstGeom>
        </p:spPr>
      </p:pic>
      <p:sp>
        <p:nvSpPr>
          <p:cNvPr id="13" name="TextBox 12">
            <a:extLst>
              <a:ext uri="{FF2B5EF4-FFF2-40B4-BE49-F238E27FC236}">
                <a16:creationId xmlns:a16="http://schemas.microsoft.com/office/drawing/2014/main" id="{ABF142A4-38BC-F246-A78E-C9E4F5E91D18}"/>
              </a:ext>
            </a:extLst>
          </p:cNvPr>
          <p:cNvSpPr txBox="1"/>
          <p:nvPr/>
        </p:nvSpPr>
        <p:spPr>
          <a:xfrm>
            <a:off x="5286836" y="4332607"/>
            <a:ext cx="2631966" cy="253916"/>
          </a:xfrm>
          <a:prstGeom prst="rect">
            <a:avLst/>
          </a:prstGeom>
          <a:noFill/>
        </p:spPr>
        <p:txBody>
          <a:bodyPr wrap="square" rtlCol="0">
            <a:spAutoFit/>
          </a:bodyPr>
          <a:lstStyle/>
          <a:p>
            <a:pPr algn="ctr"/>
            <a:r>
              <a:rPr lang="en-US" sz="1050" i="1" dirty="0">
                <a:solidFill>
                  <a:schemeClr val="bg1"/>
                </a:solidFill>
              </a:rPr>
              <a:t>Allison </a:t>
            </a:r>
            <a:r>
              <a:rPr lang="en-US" sz="1050" i="1" dirty="0" err="1">
                <a:solidFill>
                  <a:schemeClr val="bg1"/>
                </a:solidFill>
              </a:rPr>
              <a:t>McGeer</a:t>
            </a:r>
            <a:r>
              <a:rPr lang="en-US" sz="1050" i="1" dirty="0">
                <a:solidFill>
                  <a:schemeClr val="bg1"/>
                </a:solidFill>
              </a:rPr>
              <a:t> - Mount Sinai Hospital</a:t>
            </a:r>
          </a:p>
        </p:txBody>
      </p:sp>
    </p:spTree>
    <p:extLst>
      <p:ext uri="{BB962C8B-B14F-4D97-AF65-F5344CB8AC3E}">
        <p14:creationId xmlns:p14="http://schemas.microsoft.com/office/powerpoint/2010/main" val="23837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
        <p:cNvGrpSpPr/>
        <p:nvPr/>
      </p:nvGrpSpPr>
      <p:grpSpPr>
        <a:xfrm>
          <a:off x="0" y="0"/>
          <a:ext cx="0" cy="0"/>
          <a:chOff x="0" y="0"/>
          <a:chExt cx="0" cy="0"/>
        </a:xfrm>
      </p:grpSpPr>
      <p:sp>
        <p:nvSpPr>
          <p:cNvPr id="88" name="Google Shape;88;p13"/>
          <p:cNvSpPr txBox="1"/>
          <p:nvPr/>
        </p:nvSpPr>
        <p:spPr>
          <a:xfrm>
            <a:off x="240376" y="865091"/>
            <a:ext cx="8475817" cy="830997"/>
          </a:xfrm>
          <a:prstGeom prst="rect">
            <a:avLst/>
          </a:prstGeom>
          <a:noFill/>
          <a:ln>
            <a:noFill/>
          </a:ln>
        </p:spPr>
        <p:txBody>
          <a:bodyPr spcFirstLastPara="1" wrap="square" lIns="91425" tIns="45700" rIns="91425" bIns="45700" anchor="t" anchorCtr="0">
            <a:noAutofit/>
          </a:bodyPr>
          <a:lstStyle/>
          <a:p>
            <a:pPr lvl="0" algn="ctr"/>
            <a:r>
              <a:rPr lang="en-US" sz="2400" b="1" dirty="0">
                <a:solidFill>
                  <a:schemeClr val="lt1"/>
                </a:solidFill>
                <a:latin typeface="Calibri"/>
                <a:ea typeface="Calibri"/>
                <a:cs typeface="Calibri"/>
                <a:sym typeface="Calibri"/>
              </a:rPr>
              <a:t>Continued Genomic epidemiology in the time of </a:t>
            </a:r>
            <a:br>
              <a:rPr lang="en-US" sz="2400" b="1" dirty="0">
                <a:solidFill>
                  <a:schemeClr val="lt1"/>
                </a:solidFill>
                <a:latin typeface="Calibri"/>
                <a:ea typeface="Calibri"/>
                <a:cs typeface="Calibri"/>
                <a:sym typeface="Calibri"/>
              </a:rPr>
            </a:br>
            <a:r>
              <a:rPr lang="en-US" sz="2400" b="1" dirty="0">
                <a:solidFill>
                  <a:schemeClr val="lt1"/>
                </a:solidFill>
                <a:latin typeface="Calibri"/>
                <a:ea typeface="Calibri"/>
                <a:cs typeface="Calibri"/>
                <a:sym typeface="Calibri"/>
              </a:rPr>
              <a:t>SARS-CoV-2</a:t>
            </a:r>
            <a:endParaRPr dirty="0"/>
          </a:p>
        </p:txBody>
      </p:sp>
      <p:sp>
        <p:nvSpPr>
          <p:cNvPr id="89" name="Google Shape;89;p13"/>
          <p:cNvSpPr/>
          <p:nvPr/>
        </p:nvSpPr>
        <p:spPr>
          <a:xfrm>
            <a:off x="59272" y="6211277"/>
            <a:ext cx="1778000" cy="211471"/>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0" name="Google Shape;90;p13" descr="mdcl_night.jpg"/>
          <p:cNvPicPr preferRelativeResize="0"/>
          <p:nvPr/>
        </p:nvPicPr>
        <p:blipFill rotWithShape="1">
          <a:blip r:embed="rId3">
            <a:alphaModFix/>
          </a:blip>
          <a:srcRect/>
          <a:stretch/>
        </p:blipFill>
        <p:spPr>
          <a:xfrm>
            <a:off x="0" y="4252922"/>
            <a:ext cx="9144000" cy="2586350"/>
          </a:xfrm>
          <a:prstGeom prst="rect">
            <a:avLst/>
          </a:prstGeom>
          <a:noFill/>
          <a:ln>
            <a:noFill/>
          </a:ln>
        </p:spPr>
      </p:pic>
      <p:sp>
        <p:nvSpPr>
          <p:cNvPr id="91" name="Google Shape;91;p13"/>
          <p:cNvSpPr txBox="1"/>
          <p:nvPr/>
        </p:nvSpPr>
        <p:spPr>
          <a:xfrm>
            <a:off x="535636" y="1792937"/>
            <a:ext cx="8036863" cy="221599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0" i="0" u="none" strike="noStrike" cap="none" dirty="0">
                <a:solidFill>
                  <a:schemeClr val="lt1"/>
                </a:solidFill>
                <a:latin typeface="Calibri"/>
                <a:ea typeface="Calibri"/>
                <a:cs typeface="Calibri"/>
                <a:sym typeface="Calibri"/>
              </a:rPr>
              <a:t>Jalees A. Nasir</a:t>
            </a:r>
            <a:br>
              <a:rPr lang="en-CA" sz="1800" b="0" i="0" u="none" strike="noStrike" cap="none" dirty="0">
                <a:solidFill>
                  <a:schemeClr val="lt1"/>
                </a:solidFill>
                <a:latin typeface="Calibri"/>
                <a:ea typeface="Calibri"/>
                <a:cs typeface="Calibri"/>
                <a:sym typeface="Calibri"/>
              </a:rPr>
            </a:br>
            <a:r>
              <a:rPr lang="en-CA" sz="1800" b="0" i="0" u="none" strike="noStrike" cap="none" dirty="0">
                <a:solidFill>
                  <a:schemeClr val="lt1"/>
                </a:solidFill>
                <a:latin typeface="Calibri"/>
                <a:ea typeface="Calibri"/>
                <a:cs typeface="Calibri"/>
                <a:sym typeface="Calibri"/>
              </a:rPr>
              <a:t>Adapted from slides by Dr. Andrew G. McArthur</a:t>
            </a:r>
            <a:endParaRPr dirty="0"/>
          </a:p>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Michael G. DeGroote Institute for Infectious Disease Research</a:t>
            </a:r>
            <a:endParaRPr dirty="0"/>
          </a:p>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David </a:t>
            </a:r>
            <a:r>
              <a:rPr lang="en-US" sz="1800" b="0" i="0" u="none" strike="noStrike" cap="none" dirty="0" err="1">
                <a:solidFill>
                  <a:schemeClr val="lt1"/>
                </a:solidFill>
                <a:latin typeface="Calibri"/>
                <a:ea typeface="Calibri"/>
                <a:cs typeface="Calibri"/>
                <a:sym typeface="Calibri"/>
              </a:rPr>
              <a:t>Braley</a:t>
            </a:r>
            <a:r>
              <a:rPr lang="en-US" sz="1800" b="0" i="0" u="none" strike="noStrike" cap="none" dirty="0">
                <a:solidFill>
                  <a:schemeClr val="lt1"/>
                </a:solidFill>
                <a:latin typeface="Calibri"/>
                <a:ea typeface="Calibri"/>
                <a:cs typeface="Calibri"/>
                <a:sym typeface="Calibri"/>
              </a:rPr>
              <a:t> Center for Antibiotic Discovery</a:t>
            </a:r>
            <a:endParaRPr dirty="0"/>
          </a:p>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Department of Biochemistry &amp; Biomedical Sciences</a:t>
            </a:r>
            <a:endParaRPr dirty="0"/>
          </a:p>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rPr>
              <a:t>McMaster University, Canada</a:t>
            </a:r>
            <a:endParaRPr dirty="0"/>
          </a:p>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a:p>
            <a:pPr lvl="0" algn="ctr"/>
            <a:r>
              <a:rPr lang="en-US" sz="1200" b="0" i="1" u="none" strike="noStrike" cap="none" dirty="0" err="1">
                <a:solidFill>
                  <a:schemeClr val="lt1"/>
                </a:solidFill>
                <a:latin typeface="Calibri"/>
                <a:ea typeface="Calibri"/>
                <a:cs typeface="Calibri"/>
                <a:sym typeface="Calibri"/>
              </a:rPr>
              <a:t>mcarthurbioinformatics.ca</a:t>
            </a:r>
            <a:r>
              <a:rPr lang="en-US" sz="1200" b="0" i="1" u="none" strike="noStrike" cap="none" dirty="0">
                <a:solidFill>
                  <a:schemeClr val="lt1"/>
                </a:solidFill>
                <a:latin typeface="Calibri"/>
                <a:ea typeface="Calibri"/>
                <a:cs typeface="Calibri"/>
                <a:sym typeface="Calibri"/>
              </a:rPr>
              <a:t> </a:t>
            </a:r>
            <a:r>
              <a:rPr lang="en-US" sz="1200" b="0" i="0" u="none" strike="noStrike" cap="none" dirty="0">
                <a:solidFill>
                  <a:schemeClr val="lt1"/>
                </a:solidFill>
                <a:latin typeface="Calibri"/>
                <a:ea typeface="Calibri"/>
                <a:cs typeface="Calibri"/>
                <a:sym typeface="Calibri"/>
              </a:rPr>
              <a:t>I </a:t>
            </a:r>
            <a:r>
              <a:rPr lang="en-US" sz="1200" i="1" dirty="0" err="1">
                <a:solidFill>
                  <a:schemeClr val="lt1"/>
                </a:solidFill>
                <a:latin typeface="Calibri"/>
                <a:ea typeface="Calibri"/>
                <a:cs typeface="Calibri"/>
                <a:sym typeface="Calibri"/>
              </a:rPr>
              <a:t>oncov.ca</a:t>
            </a:r>
            <a:r>
              <a:rPr lang="en-US" sz="1200" i="1" dirty="0">
                <a:solidFill>
                  <a:schemeClr val="lt1"/>
                </a:solidFill>
                <a:latin typeface="Calibri"/>
                <a:ea typeface="Calibri"/>
                <a:cs typeface="Calibri"/>
                <a:sym typeface="Calibri"/>
              </a:rPr>
              <a:t> </a:t>
            </a:r>
            <a:r>
              <a:rPr lang="en-US" sz="1200" b="0" i="0" u="none" strike="noStrike" cap="none" dirty="0">
                <a:solidFill>
                  <a:schemeClr val="lt1"/>
                </a:solidFill>
                <a:latin typeface="Calibri"/>
                <a:ea typeface="Calibri"/>
                <a:cs typeface="Calibri"/>
                <a:sym typeface="Calibri"/>
              </a:rPr>
              <a:t>I </a:t>
            </a:r>
            <a:r>
              <a:rPr lang="en-US" sz="1200" b="0" i="1" u="none" strike="noStrike" cap="none" dirty="0" err="1">
                <a:solidFill>
                  <a:schemeClr val="lt1"/>
                </a:solidFill>
                <a:latin typeface="Calibri"/>
                <a:ea typeface="Calibri"/>
                <a:cs typeface="Calibri"/>
                <a:sym typeface="Calibri"/>
              </a:rPr>
              <a:t>iidr.mcmaster.ca</a:t>
            </a:r>
            <a:endParaRPr sz="1200" b="0" i="1" u="none" strike="noStrike" cap="none" dirty="0">
              <a:solidFill>
                <a:schemeClr val="lt1"/>
              </a:solidFill>
              <a:latin typeface="Calibri"/>
              <a:ea typeface="Calibri"/>
              <a:cs typeface="Calibri"/>
              <a:sym typeface="Calibri"/>
            </a:endParaRPr>
          </a:p>
        </p:txBody>
      </p:sp>
      <p:pic>
        <p:nvPicPr>
          <p:cNvPr id="92" name="Google Shape;92;p13"/>
          <p:cNvPicPr preferRelativeResize="0"/>
          <p:nvPr/>
        </p:nvPicPr>
        <p:blipFill rotWithShape="1">
          <a:blip r:embed="rId4">
            <a:alphaModFix/>
          </a:blip>
          <a:srcRect/>
          <a:stretch/>
        </p:blipFill>
        <p:spPr>
          <a:xfrm>
            <a:off x="8572499" y="72569"/>
            <a:ext cx="450823" cy="5104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5" name="Google Shape;653;p57">
            <a:extLst>
              <a:ext uri="{FF2B5EF4-FFF2-40B4-BE49-F238E27FC236}">
                <a16:creationId xmlns:a16="http://schemas.microsoft.com/office/drawing/2014/main" id="{36C9F9CE-2E15-E24A-8C14-AFDD40A8F7CF}"/>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Why sequence SARS-CoV-2?</a:t>
            </a:r>
            <a:endParaRPr dirty="0"/>
          </a:p>
        </p:txBody>
      </p:sp>
      <p:sp>
        <p:nvSpPr>
          <p:cNvPr id="7" name="Google Shape;444;p39">
            <a:extLst>
              <a:ext uri="{FF2B5EF4-FFF2-40B4-BE49-F238E27FC236}">
                <a16:creationId xmlns:a16="http://schemas.microsoft.com/office/drawing/2014/main" id="{585A043B-DC3F-544D-8657-0A49EAF8A5C9}"/>
              </a:ext>
            </a:extLst>
          </p:cNvPr>
          <p:cNvSpPr txBox="1"/>
          <p:nvPr/>
        </p:nvSpPr>
        <p:spPr>
          <a:xfrm>
            <a:off x="572203" y="784114"/>
            <a:ext cx="5812221" cy="5606175"/>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sz="1800" dirty="0">
                <a:solidFill>
                  <a:schemeClr val="accent1">
                    <a:lumMod val="40000"/>
                    <a:lumOff val="60000"/>
                  </a:schemeClr>
                </a:solidFill>
                <a:latin typeface="Calibri"/>
                <a:ea typeface="Calibri"/>
                <a:cs typeface="Calibri"/>
                <a:sym typeface="Calibri"/>
              </a:rPr>
              <a:t>Validation of </a:t>
            </a:r>
            <a:r>
              <a:rPr lang="en-US" sz="1800" i="1" dirty="0">
                <a:solidFill>
                  <a:schemeClr val="accent1">
                    <a:lumMod val="40000"/>
                    <a:lumOff val="60000"/>
                  </a:schemeClr>
                </a:solidFill>
                <a:latin typeface="Calibri"/>
                <a:ea typeface="Calibri"/>
                <a:cs typeface="Calibri"/>
                <a:sym typeface="Calibri"/>
              </a:rPr>
              <a:t>in vitro </a:t>
            </a:r>
            <a:r>
              <a:rPr lang="en-US" sz="1800" dirty="0">
                <a:solidFill>
                  <a:schemeClr val="accent1">
                    <a:lumMod val="40000"/>
                    <a:lumOff val="60000"/>
                  </a:schemeClr>
                </a:solidFill>
                <a:latin typeface="Calibri"/>
                <a:ea typeface="Calibri"/>
                <a:cs typeface="Calibri"/>
                <a:sym typeface="Calibri"/>
              </a:rPr>
              <a:t>experiments</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2">
                    <a:lumMod val="60000"/>
                    <a:lumOff val="40000"/>
                  </a:schemeClr>
                </a:solidFill>
                <a:latin typeface="Calibri"/>
                <a:ea typeface="Calibri"/>
                <a:cs typeface="Calibri"/>
                <a:sym typeface="Calibri"/>
              </a:rPr>
              <a:t>Diagnostic escape</a:t>
            </a:r>
          </a:p>
          <a:p>
            <a:pPr marL="342900" lvl="0" indent="-342900">
              <a:buClr>
                <a:schemeClr val="lt1"/>
              </a:buClr>
              <a:buSzPts val="2000"/>
              <a:buFont typeface="Arial"/>
              <a:buChar char="•"/>
            </a:pPr>
            <a:endParaRPr lang="en-US" sz="1800" dirty="0">
              <a:solidFill>
                <a:schemeClr val="accent2">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2">
                    <a:lumMod val="60000"/>
                    <a:lumOff val="40000"/>
                  </a:schemeClr>
                </a:solidFill>
                <a:latin typeface="Calibri"/>
                <a:ea typeface="Calibri"/>
                <a:cs typeface="Calibri"/>
                <a:sym typeface="Calibri"/>
              </a:rPr>
              <a:t>Vaccine escape</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3">
                    <a:lumMod val="60000"/>
                    <a:lumOff val="40000"/>
                  </a:schemeClr>
                </a:solidFill>
                <a:latin typeface="Calibri"/>
                <a:ea typeface="Calibri"/>
                <a:cs typeface="Calibri"/>
                <a:sym typeface="Calibri"/>
              </a:rPr>
              <a:t>Changing biology – infectivity, virulence</a:t>
            </a:r>
          </a:p>
          <a:p>
            <a:pPr marL="342900" lvl="0" indent="-342900">
              <a:buClr>
                <a:schemeClr val="lt1"/>
              </a:buClr>
              <a:buSzPts val="2000"/>
              <a:buFont typeface="Arial"/>
              <a:buChar char="•"/>
            </a:pPr>
            <a:endParaRPr lang="en-US" sz="1800" dirty="0">
              <a:solidFill>
                <a:schemeClr val="accent3">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3">
                    <a:lumMod val="60000"/>
                    <a:lumOff val="40000"/>
                  </a:schemeClr>
                </a:solidFill>
                <a:latin typeface="Calibri"/>
                <a:ea typeface="Calibri"/>
                <a:cs typeface="Calibri"/>
                <a:sym typeface="Calibri"/>
              </a:rPr>
              <a:t>Re-infection &amp; immunity</a:t>
            </a:r>
          </a:p>
          <a:p>
            <a:pPr marL="342900" lvl="0" indent="-342900">
              <a:buClr>
                <a:schemeClr val="lt1"/>
              </a:buClr>
              <a:buSzPts val="2000"/>
              <a:buFont typeface="Arial"/>
              <a:buChar char="•"/>
            </a:pPr>
            <a:endParaRPr lang="en-US" sz="1800" dirty="0">
              <a:solidFill>
                <a:schemeClr val="accent3">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3">
                    <a:lumMod val="60000"/>
                    <a:lumOff val="40000"/>
                  </a:schemeClr>
                </a:solidFill>
                <a:latin typeface="Calibri"/>
                <a:ea typeface="Calibri"/>
                <a:cs typeface="Calibri"/>
                <a:sym typeface="Calibri"/>
              </a:rPr>
              <a:t>Environmental transmission</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6">
                    <a:lumMod val="60000"/>
                    <a:lumOff val="40000"/>
                  </a:schemeClr>
                </a:solidFill>
                <a:latin typeface="Calibri"/>
                <a:ea typeface="Calibri"/>
                <a:cs typeface="Calibri"/>
                <a:sym typeface="Calibri"/>
              </a:rPr>
              <a:t>Global and community transmission</a:t>
            </a:r>
          </a:p>
          <a:p>
            <a:pPr marL="342900" lvl="0" indent="-342900">
              <a:buClr>
                <a:schemeClr val="lt1"/>
              </a:buClr>
              <a:buSzPts val="2000"/>
              <a:buFont typeface="Arial"/>
              <a:buChar char="•"/>
            </a:pPr>
            <a:endParaRPr lang="en-US" sz="1800" dirty="0">
              <a:solidFill>
                <a:schemeClr val="accent6">
                  <a:lumMod val="60000"/>
                  <a:lumOff val="40000"/>
                </a:schemeClr>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accent6">
                    <a:lumMod val="60000"/>
                    <a:lumOff val="40000"/>
                  </a:schemeClr>
                </a:solidFill>
                <a:latin typeface="Calibri"/>
                <a:ea typeface="Calibri"/>
                <a:cs typeface="Calibri"/>
                <a:sym typeface="Calibri"/>
              </a:rPr>
              <a:t>Outbreak dynamics</a:t>
            </a:r>
            <a:endParaRPr sz="1800" dirty="0">
              <a:solidFill>
                <a:schemeClr val="accent6">
                  <a:lumMod val="60000"/>
                  <a:lumOff val="40000"/>
                </a:schemeClr>
              </a:solidFill>
              <a:latin typeface="Calibri"/>
              <a:ea typeface="Calibri"/>
              <a:cs typeface="Calibri"/>
              <a:sym typeface="Calibri"/>
            </a:endParaRPr>
          </a:p>
        </p:txBody>
      </p:sp>
      <p:sp>
        <p:nvSpPr>
          <p:cNvPr id="8" name="Oval 7">
            <a:extLst>
              <a:ext uri="{FF2B5EF4-FFF2-40B4-BE49-F238E27FC236}">
                <a16:creationId xmlns:a16="http://schemas.microsoft.com/office/drawing/2014/main" id="{E7EF9DFC-DA01-5145-B09E-E987C00139E4}"/>
              </a:ext>
            </a:extLst>
          </p:cNvPr>
          <p:cNvSpPr/>
          <p:nvPr/>
        </p:nvSpPr>
        <p:spPr>
          <a:xfrm>
            <a:off x="273269" y="1253028"/>
            <a:ext cx="3090042" cy="523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drawing&#10;&#10;Description automatically generated">
            <a:extLst>
              <a:ext uri="{FF2B5EF4-FFF2-40B4-BE49-F238E27FC236}">
                <a16:creationId xmlns:a16="http://schemas.microsoft.com/office/drawing/2014/main" id="{08C2436C-C63D-7948-BAFD-C9F31C0AC275}"/>
              </a:ext>
            </a:extLst>
          </p:cNvPr>
          <p:cNvPicPr>
            <a:picLocks noChangeAspect="1"/>
          </p:cNvPicPr>
          <p:nvPr/>
        </p:nvPicPr>
        <p:blipFill>
          <a:blip r:embed="rId3"/>
          <a:stretch>
            <a:fillRect/>
          </a:stretch>
        </p:blipFill>
        <p:spPr>
          <a:xfrm>
            <a:off x="6821214" y="415505"/>
            <a:ext cx="1300818" cy="1398142"/>
          </a:xfrm>
          <a:prstGeom prst="rect">
            <a:avLst/>
          </a:prstGeom>
        </p:spPr>
      </p:pic>
      <p:sp>
        <p:nvSpPr>
          <p:cNvPr id="11" name="TextBox 10">
            <a:extLst>
              <a:ext uri="{FF2B5EF4-FFF2-40B4-BE49-F238E27FC236}">
                <a16:creationId xmlns:a16="http://schemas.microsoft.com/office/drawing/2014/main" id="{CF69FCC6-7867-644D-92AB-97863BCF4322}"/>
              </a:ext>
            </a:extLst>
          </p:cNvPr>
          <p:cNvSpPr txBox="1"/>
          <p:nvPr/>
        </p:nvSpPr>
        <p:spPr>
          <a:xfrm>
            <a:off x="6670647" y="1801429"/>
            <a:ext cx="1601952" cy="415498"/>
          </a:xfrm>
          <a:prstGeom prst="rect">
            <a:avLst/>
          </a:prstGeom>
          <a:noFill/>
        </p:spPr>
        <p:txBody>
          <a:bodyPr wrap="square" rtlCol="0">
            <a:spAutoFit/>
          </a:bodyPr>
          <a:lstStyle/>
          <a:p>
            <a:pPr algn="ctr"/>
            <a:r>
              <a:rPr lang="en-US" sz="1050" i="1" dirty="0">
                <a:solidFill>
                  <a:schemeClr val="bg1"/>
                </a:solidFill>
              </a:rPr>
              <a:t>Image courtesy of </a:t>
            </a:r>
            <a:r>
              <a:rPr lang="en-US" sz="1050" i="1" dirty="0" err="1">
                <a:solidFill>
                  <a:schemeClr val="bg1"/>
                </a:solidFill>
              </a:rPr>
              <a:t>Arinjay</a:t>
            </a:r>
            <a:r>
              <a:rPr lang="en-US" sz="1050" i="1" dirty="0">
                <a:solidFill>
                  <a:schemeClr val="bg1"/>
                </a:solidFill>
              </a:rPr>
              <a:t> Banerjee</a:t>
            </a:r>
          </a:p>
        </p:txBody>
      </p:sp>
      <p:pic>
        <p:nvPicPr>
          <p:cNvPr id="12" name="Picture 11" descr="A person standing in front of a store&#10;&#10;Description automatically generated">
            <a:extLst>
              <a:ext uri="{FF2B5EF4-FFF2-40B4-BE49-F238E27FC236}">
                <a16:creationId xmlns:a16="http://schemas.microsoft.com/office/drawing/2014/main" id="{B516324C-4217-9F48-A923-7130AAAB2BCF}"/>
              </a:ext>
            </a:extLst>
          </p:cNvPr>
          <p:cNvPicPr>
            <a:picLocks noChangeAspect="1"/>
          </p:cNvPicPr>
          <p:nvPr/>
        </p:nvPicPr>
        <p:blipFill>
          <a:blip r:embed="rId4"/>
          <a:stretch>
            <a:fillRect/>
          </a:stretch>
        </p:blipFill>
        <p:spPr>
          <a:xfrm>
            <a:off x="5440223" y="2591174"/>
            <a:ext cx="2174625" cy="1741433"/>
          </a:xfrm>
          <a:prstGeom prst="rect">
            <a:avLst/>
          </a:prstGeom>
        </p:spPr>
      </p:pic>
      <p:sp>
        <p:nvSpPr>
          <p:cNvPr id="13" name="TextBox 12">
            <a:extLst>
              <a:ext uri="{FF2B5EF4-FFF2-40B4-BE49-F238E27FC236}">
                <a16:creationId xmlns:a16="http://schemas.microsoft.com/office/drawing/2014/main" id="{29779313-BB7C-A543-B119-342B008BCFA9}"/>
              </a:ext>
            </a:extLst>
          </p:cNvPr>
          <p:cNvSpPr txBox="1"/>
          <p:nvPr/>
        </p:nvSpPr>
        <p:spPr>
          <a:xfrm>
            <a:off x="5286836" y="4332607"/>
            <a:ext cx="2631966" cy="253916"/>
          </a:xfrm>
          <a:prstGeom prst="rect">
            <a:avLst/>
          </a:prstGeom>
          <a:noFill/>
        </p:spPr>
        <p:txBody>
          <a:bodyPr wrap="square" rtlCol="0">
            <a:spAutoFit/>
          </a:bodyPr>
          <a:lstStyle/>
          <a:p>
            <a:pPr algn="ctr"/>
            <a:r>
              <a:rPr lang="en-US" sz="1050" i="1" dirty="0">
                <a:solidFill>
                  <a:schemeClr val="bg1"/>
                </a:solidFill>
              </a:rPr>
              <a:t>Allison </a:t>
            </a:r>
            <a:r>
              <a:rPr lang="en-US" sz="1050" i="1" dirty="0" err="1">
                <a:solidFill>
                  <a:schemeClr val="bg1"/>
                </a:solidFill>
              </a:rPr>
              <a:t>McGeer</a:t>
            </a:r>
            <a:r>
              <a:rPr lang="en-US" sz="1050" i="1" dirty="0">
                <a:solidFill>
                  <a:schemeClr val="bg1"/>
                </a:solidFill>
              </a:rPr>
              <a:t> - Mount Sinai Hospital</a:t>
            </a:r>
          </a:p>
        </p:txBody>
      </p:sp>
    </p:spTree>
    <p:extLst>
      <p:ext uri="{BB962C8B-B14F-4D97-AF65-F5344CB8AC3E}">
        <p14:creationId xmlns:p14="http://schemas.microsoft.com/office/powerpoint/2010/main" val="419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5" name="Google Shape;653;p57">
            <a:extLst>
              <a:ext uri="{FF2B5EF4-FFF2-40B4-BE49-F238E27FC236}">
                <a16:creationId xmlns:a16="http://schemas.microsoft.com/office/drawing/2014/main" id="{36C9F9CE-2E15-E24A-8C14-AFDD40A8F7CF}"/>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Diagnostic Escape Mutations</a:t>
            </a:r>
            <a:endParaRPr dirty="0"/>
          </a:p>
        </p:txBody>
      </p:sp>
      <p:pic>
        <p:nvPicPr>
          <p:cNvPr id="9" name="Picture 8" descr="A person taking a selfie&#10;&#10;Description automatically generated">
            <a:extLst>
              <a:ext uri="{FF2B5EF4-FFF2-40B4-BE49-F238E27FC236}">
                <a16:creationId xmlns:a16="http://schemas.microsoft.com/office/drawing/2014/main" id="{C38A0CFF-0A98-0849-B771-8CEA42445A2F}"/>
              </a:ext>
            </a:extLst>
          </p:cNvPr>
          <p:cNvPicPr>
            <a:picLocks noChangeAspect="1"/>
          </p:cNvPicPr>
          <p:nvPr/>
        </p:nvPicPr>
        <p:blipFill>
          <a:blip r:embed="rId3"/>
          <a:stretch>
            <a:fillRect/>
          </a:stretch>
        </p:blipFill>
        <p:spPr>
          <a:xfrm>
            <a:off x="336332" y="689417"/>
            <a:ext cx="4235668" cy="2825190"/>
          </a:xfrm>
          <a:prstGeom prst="rect">
            <a:avLst/>
          </a:prstGeom>
        </p:spPr>
      </p:pic>
      <p:pic>
        <p:nvPicPr>
          <p:cNvPr id="14" name="Picture 13" descr="A picture containing timeline&#10;&#10;Description automatically generated">
            <a:extLst>
              <a:ext uri="{FF2B5EF4-FFF2-40B4-BE49-F238E27FC236}">
                <a16:creationId xmlns:a16="http://schemas.microsoft.com/office/drawing/2014/main" id="{34D1DDCB-F427-EE4B-BB98-01C1897BA807}"/>
              </a:ext>
            </a:extLst>
          </p:cNvPr>
          <p:cNvPicPr>
            <a:picLocks noChangeAspect="1"/>
          </p:cNvPicPr>
          <p:nvPr/>
        </p:nvPicPr>
        <p:blipFill>
          <a:blip r:embed="rId4"/>
          <a:stretch>
            <a:fillRect/>
          </a:stretch>
        </p:blipFill>
        <p:spPr>
          <a:xfrm>
            <a:off x="5013433" y="689417"/>
            <a:ext cx="3584027" cy="2571527"/>
          </a:xfrm>
          <a:prstGeom prst="rect">
            <a:avLst/>
          </a:prstGeom>
        </p:spPr>
      </p:pic>
      <p:sp>
        <p:nvSpPr>
          <p:cNvPr id="15" name="Google Shape;444;p39">
            <a:extLst>
              <a:ext uri="{FF2B5EF4-FFF2-40B4-BE49-F238E27FC236}">
                <a16:creationId xmlns:a16="http://schemas.microsoft.com/office/drawing/2014/main" id="{B139C7EF-ECD5-ED46-9644-434C1F9A0E53}"/>
              </a:ext>
            </a:extLst>
          </p:cNvPr>
          <p:cNvSpPr txBox="1"/>
          <p:nvPr/>
        </p:nvSpPr>
        <p:spPr>
          <a:xfrm>
            <a:off x="336332" y="3814027"/>
            <a:ext cx="5812221" cy="2354556"/>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dirty="0" err="1">
                <a:solidFill>
                  <a:schemeClr val="lt1"/>
                </a:solidFill>
                <a:latin typeface="Calibri"/>
                <a:ea typeface="Calibri"/>
                <a:cs typeface="Calibri"/>
                <a:sym typeface="Calibri"/>
              </a:rPr>
              <a:t>SeeGene</a:t>
            </a:r>
            <a:r>
              <a:rPr lang="en-US" dirty="0">
                <a:solidFill>
                  <a:schemeClr val="lt1"/>
                </a:solidFill>
                <a:latin typeface="Calibri"/>
                <a:ea typeface="Calibri"/>
                <a:cs typeface="Calibri"/>
                <a:sym typeface="Calibri"/>
              </a:rPr>
              <a:t>; Assay: </a:t>
            </a:r>
            <a:r>
              <a:rPr lang="en-US" dirty="0" err="1">
                <a:solidFill>
                  <a:schemeClr val="lt1"/>
                </a:solidFill>
                <a:latin typeface="Calibri"/>
                <a:ea typeface="Calibri"/>
                <a:cs typeface="Calibri"/>
                <a:sym typeface="Calibri"/>
              </a:rPr>
              <a:t>Allplex</a:t>
            </a:r>
            <a:r>
              <a:rPr lang="en-US" dirty="0">
                <a:solidFill>
                  <a:schemeClr val="lt1"/>
                </a:solidFill>
                <a:latin typeface="Calibri"/>
                <a:ea typeface="Calibri"/>
                <a:cs typeface="Calibri"/>
                <a:sym typeface="Calibri"/>
              </a:rPr>
              <a:t> COVID assay - can detect 3 different genes - </a:t>
            </a:r>
            <a:r>
              <a:rPr lang="en-US" dirty="0" err="1">
                <a:solidFill>
                  <a:schemeClr val="lt1"/>
                </a:solidFill>
                <a:latin typeface="Calibri"/>
                <a:ea typeface="Calibri"/>
                <a:cs typeface="Calibri"/>
                <a:sym typeface="Calibri"/>
              </a:rPr>
              <a:t>RdRp</a:t>
            </a:r>
            <a:r>
              <a:rPr lang="en-US" dirty="0">
                <a:solidFill>
                  <a:schemeClr val="lt1"/>
                </a:solidFill>
                <a:latin typeface="Calibri"/>
                <a:ea typeface="Calibri"/>
                <a:cs typeface="Calibri"/>
                <a:sym typeface="Calibri"/>
              </a:rPr>
              <a:t>, Envelope and Nucleocapsid</a:t>
            </a: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Roche; Assay: Cobas SARS-CoV-2 assay - can detect 2 genes, ORF1ab gene (Target 1) and Envelope gene (Target 2)</a:t>
            </a: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Altona Diagnostics; Assay: </a:t>
            </a:r>
            <a:r>
              <a:rPr lang="en-US" dirty="0" err="1">
                <a:solidFill>
                  <a:schemeClr val="lt1"/>
                </a:solidFill>
                <a:latin typeface="Calibri"/>
                <a:ea typeface="Calibri"/>
                <a:cs typeface="Calibri"/>
                <a:sym typeface="Calibri"/>
              </a:rPr>
              <a:t>RealStar</a:t>
            </a:r>
            <a:r>
              <a:rPr lang="en-US" dirty="0">
                <a:solidFill>
                  <a:schemeClr val="lt1"/>
                </a:solidFill>
                <a:latin typeface="Calibri"/>
                <a:ea typeface="Calibri"/>
                <a:cs typeface="Calibri"/>
                <a:sym typeface="Calibri"/>
              </a:rPr>
              <a:t> SARS-CoV-2 assay - can detect the Spike and Envelope gene</a:t>
            </a: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BGI Genomics; MGI SARS-CoV-2 Assay –  detects the ORF1ab gene</a:t>
            </a: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Hamilton Regional Laboratory Medicine Program; Assay: SARS-CoV-2 – detects 2-3 different viral genes</a:t>
            </a: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Public Health Ontario Laboratory; Assay: SARS-CoV-2 – detects 2 different viral gene targets  </a:t>
            </a:r>
          </a:p>
          <a:p>
            <a:pPr lvl="0">
              <a:buClr>
                <a:schemeClr val="lt1"/>
              </a:buClr>
              <a:buSzPts val="2000"/>
            </a:pPr>
            <a:endParaRPr dirty="0">
              <a:solidFill>
                <a:schemeClr val="lt1"/>
              </a:solidFill>
              <a:latin typeface="Calibri"/>
              <a:ea typeface="Calibri"/>
              <a:cs typeface="Calibri"/>
              <a:sym typeface="Calibri"/>
            </a:endParaRPr>
          </a:p>
        </p:txBody>
      </p:sp>
      <p:pic>
        <p:nvPicPr>
          <p:cNvPr id="3" name="Picture 2" descr="A picture containing graphical user interface&#10;&#10;Description automatically generated">
            <a:extLst>
              <a:ext uri="{FF2B5EF4-FFF2-40B4-BE49-F238E27FC236}">
                <a16:creationId xmlns:a16="http://schemas.microsoft.com/office/drawing/2014/main" id="{BCA27EE3-432D-CC43-8402-430318A623C4}"/>
              </a:ext>
            </a:extLst>
          </p:cNvPr>
          <p:cNvPicPr>
            <a:picLocks noChangeAspect="1"/>
          </p:cNvPicPr>
          <p:nvPr/>
        </p:nvPicPr>
        <p:blipFill>
          <a:blip r:embed="rId5"/>
          <a:stretch>
            <a:fillRect/>
          </a:stretch>
        </p:blipFill>
        <p:spPr>
          <a:xfrm>
            <a:off x="6119848" y="3597057"/>
            <a:ext cx="2477612" cy="1617279"/>
          </a:xfrm>
          <a:prstGeom prst="rect">
            <a:avLst/>
          </a:prstGeom>
        </p:spPr>
      </p:pic>
    </p:spTree>
    <p:extLst>
      <p:ext uri="{BB962C8B-B14F-4D97-AF65-F5344CB8AC3E}">
        <p14:creationId xmlns:p14="http://schemas.microsoft.com/office/powerpoint/2010/main" val="275702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5" name="Google Shape;653;p57">
            <a:extLst>
              <a:ext uri="{FF2B5EF4-FFF2-40B4-BE49-F238E27FC236}">
                <a16:creationId xmlns:a16="http://schemas.microsoft.com/office/drawing/2014/main" id="{36C9F9CE-2E15-E24A-8C14-AFDD40A8F7CF}"/>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What is the risk for mutations?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descr="A picture containing chart&#10;&#10;Description automatically generated">
            <a:extLst>
              <a:ext uri="{FF2B5EF4-FFF2-40B4-BE49-F238E27FC236}">
                <a16:creationId xmlns:a16="http://schemas.microsoft.com/office/drawing/2014/main" id="{4B563B96-524C-2F4D-A341-5B81AC88228A}"/>
              </a:ext>
            </a:extLst>
          </p:cNvPr>
          <p:cNvPicPr>
            <a:picLocks noChangeAspect="1"/>
          </p:cNvPicPr>
          <p:nvPr/>
        </p:nvPicPr>
        <p:blipFill>
          <a:blip r:embed="rId3"/>
          <a:stretch>
            <a:fillRect/>
          </a:stretch>
        </p:blipFill>
        <p:spPr>
          <a:xfrm>
            <a:off x="331076" y="653939"/>
            <a:ext cx="8481848" cy="3432253"/>
          </a:xfrm>
          <a:prstGeom prst="rect">
            <a:avLst/>
          </a:prstGeom>
        </p:spPr>
      </p:pic>
      <p:sp>
        <p:nvSpPr>
          <p:cNvPr id="10" name="Google Shape;444;p39">
            <a:extLst>
              <a:ext uri="{FF2B5EF4-FFF2-40B4-BE49-F238E27FC236}">
                <a16:creationId xmlns:a16="http://schemas.microsoft.com/office/drawing/2014/main" id="{4BD37B94-9D00-D149-9F0B-75400C1BC0AB}"/>
              </a:ext>
            </a:extLst>
          </p:cNvPr>
          <p:cNvSpPr txBox="1"/>
          <p:nvPr/>
        </p:nvSpPr>
        <p:spPr>
          <a:xfrm>
            <a:off x="331076" y="4183666"/>
            <a:ext cx="8481848" cy="2354556"/>
          </a:xfrm>
          <a:prstGeom prst="rect">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~28,000 bp genome</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Intrinsic mutation rate is low due to nonstructural protein 14 (nsp14): 3′-to-5′ exoribonuclease (</a:t>
            </a:r>
            <a:r>
              <a:rPr kumimoji="0" lang="en-US" sz="1800" b="0" i="0" u="none" strike="noStrike" kern="0" cap="none" spc="0" normalizeH="0" baseline="0" noProof="0" dirty="0" err="1">
                <a:ln>
                  <a:noFill/>
                </a:ln>
                <a:solidFill>
                  <a:srgbClr val="FFFFFF"/>
                </a:solidFill>
                <a:effectLst/>
                <a:uLnTx/>
                <a:uFillTx/>
                <a:latin typeface="Calibri"/>
                <a:ea typeface="Calibri"/>
                <a:cs typeface="Calibri"/>
                <a:sym typeface="Calibri"/>
              </a:rPr>
              <a:t>ExoN</a:t>
            </a: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 and guanine-N7-methyltransferase (N7-MTase) activities</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Risk of diagnostic mutations low</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Risk of mutations that change biological properties low –</a:t>
            </a:r>
            <a:r>
              <a:rPr kumimoji="0" lang="en-US" sz="1800" b="0" i="0" u="none" strike="noStrike" kern="0" cap="none" spc="0" normalizeH="0" baseline="0" noProof="0" dirty="0">
                <a:ln>
                  <a:noFill/>
                </a:ln>
                <a:solidFill>
                  <a:srgbClr val="FF0000"/>
                </a:solidFill>
                <a:effectLst/>
                <a:uLnTx/>
                <a:uFillTx/>
                <a:latin typeface="Calibri"/>
                <a:ea typeface="Calibri"/>
                <a:cs typeface="Calibri"/>
                <a:sym typeface="Calibri"/>
              </a:rPr>
              <a:t> selective pressures?</a:t>
            </a:r>
          </a:p>
          <a:p>
            <a:pPr marL="342900" marR="0" lvl="0" indent="-342900" algn="l" defTabSz="914400" rtl="0" eaLnBrk="1" fontAlgn="auto" latinLnBrk="0" hangingPunct="1">
              <a:lnSpc>
                <a:spcPct val="10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C0504D">
                    <a:lumMod val="60000"/>
                    <a:lumOff val="40000"/>
                  </a:srgbClr>
                </a:solidFill>
                <a:effectLst/>
                <a:uLnTx/>
                <a:uFillTx/>
                <a:latin typeface="Calibri"/>
                <a:ea typeface="Calibri"/>
                <a:cs typeface="Calibri"/>
                <a:sym typeface="Calibri"/>
              </a:rPr>
              <a:t>Genome analysis must be intolerant of sequencing error!</a:t>
            </a:r>
            <a:endParaRPr kumimoji="0" sz="1800" b="0" i="0" u="none" strike="noStrike" kern="0" cap="none" spc="0" normalizeH="0" baseline="0" noProof="0" dirty="0">
              <a:ln>
                <a:noFill/>
              </a:ln>
              <a:solidFill>
                <a:srgbClr val="C0504D">
                  <a:lumMod val="60000"/>
                  <a:lumOff val="40000"/>
                </a:srgbClr>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4066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7" name="Google Shape;653;p57">
            <a:extLst>
              <a:ext uri="{FF2B5EF4-FFF2-40B4-BE49-F238E27FC236}">
                <a16:creationId xmlns:a16="http://schemas.microsoft.com/office/drawing/2014/main" id="{3381D952-D37C-D34E-B8E3-11E17D644F83}"/>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Problems with Sequencing Error</a:t>
            </a:r>
            <a:endParaRPr dirty="0"/>
          </a:p>
        </p:txBody>
      </p:sp>
      <p:pic>
        <p:nvPicPr>
          <p:cNvPr id="4" name="Picture 3" descr="Chart, scatter chart&#10;&#10;Description automatically generated">
            <a:extLst>
              <a:ext uri="{FF2B5EF4-FFF2-40B4-BE49-F238E27FC236}">
                <a16:creationId xmlns:a16="http://schemas.microsoft.com/office/drawing/2014/main" id="{0DFC2506-5031-6D4C-A15B-8362AFCE3FD2}"/>
              </a:ext>
            </a:extLst>
          </p:cNvPr>
          <p:cNvPicPr>
            <a:picLocks noChangeAspect="1"/>
          </p:cNvPicPr>
          <p:nvPr/>
        </p:nvPicPr>
        <p:blipFill>
          <a:blip r:embed="rId3"/>
          <a:stretch>
            <a:fillRect/>
          </a:stretch>
        </p:blipFill>
        <p:spPr>
          <a:xfrm>
            <a:off x="457757" y="1261539"/>
            <a:ext cx="7872349" cy="4876502"/>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18D424F7-977F-244B-9537-170F22F89385}"/>
              </a:ext>
            </a:extLst>
          </p:cNvPr>
          <p:cNvPicPr>
            <a:picLocks noChangeAspect="1"/>
          </p:cNvPicPr>
          <p:nvPr/>
        </p:nvPicPr>
        <p:blipFill>
          <a:blip r:embed="rId4"/>
          <a:stretch>
            <a:fillRect/>
          </a:stretch>
        </p:blipFill>
        <p:spPr>
          <a:xfrm>
            <a:off x="7493876" y="131557"/>
            <a:ext cx="1455123" cy="949842"/>
          </a:xfrm>
          <a:prstGeom prst="rect">
            <a:avLst/>
          </a:prstGeom>
        </p:spPr>
      </p:pic>
    </p:spTree>
    <p:extLst>
      <p:ext uri="{BB962C8B-B14F-4D97-AF65-F5344CB8AC3E}">
        <p14:creationId xmlns:p14="http://schemas.microsoft.com/office/powerpoint/2010/main" val="261105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Problems with Sequencing Error</a:t>
            </a:r>
            <a:endParaRPr dirty="0"/>
          </a:p>
        </p:txBody>
      </p:sp>
      <p:pic>
        <p:nvPicPr>
          <p:cNvPr id="3" name="Picture 2" descr="Chart, scatter chart&#10;&#10;Description automatically generated">
            <a:extLst>
              <a:ext uri="{FF2B5EF4-FFF2-40B4-BE49-F238E27FC236}">
                <a16:creationId xmlns:a16="http://schemas.microsoft.com/office/drawing/2014/main" id="{37468EFD-6E95-A44E-876A-89A90F2A203B}"/>
              </a:ext>
            </a:extLst>
          </p:cNvPr>
          <p:cNvPicPr>
            <a:picLocks noChangeAspect="1"/>
          </p:cNvPicPr>
          <p:nvPr/>
        </p:nvPicPr>
        <p:blipFill>
          <a:blip r:embed="rId3"/>
          <a:stretch>
            <a:fillRect/>
          </a:stretch>
        </p:blipFill>
        <p:spPr>
          <a:xfrm>
            <a:off x="736630" y="684812"/>
            <a:ext cx="6210708" cy="5963776"/>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44B75AAC-A69E-5945-A96D-F3AD6F35888C}"/>
              </a:ext>
            </a:extLst>
          </p:cNvPr>
          <p:cNvPicPr>
            <a:picLocks noChangeAspect="1"/>
          </p:cNvPicPr>
          <p:nvPr/>
        </p:nvPicPr>
        <p:blipFill>
          <a:blip r:embed="rId4"/>
          <a:stretch>
            <a:fillRect/>
          </a:stretch>
        </p:blipFill>
        <p:spPr>
          <a:xfrm>
            <a:off x="7493876" y="131557"/>
            <a:ext cx="1455123" cy="949842"/>
          </a:xfrm>
          <a:prstGeom prst="rect">
            <a:avLst/>
          </a:prstGeom>
        </p:spPr>
      </p:pic>
    </p:spTree>
    <p:extLst>
      <p:ext uri="{BB962C8B-B14F-4D97-AF65-F5344CB8AC3E}">
        <p14:creationId xmlns:p14="http://schemas.microsoft.com/office/powerpoint/2010/main" val="352951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5" name="Google Shape;653;p57">
            <a:extLst>
              <a:ext uri="{FF2B5EF4-FFF2-40B4-BE49-F238E27FC236}">
                <a16:creationId xmlns:a16="http://schemas.microsoft.com/office/drawing/2014/main" id="{36C9F9CE-2E15-E24A-8C14-AFDD40A8F7CF}"/>
              </a:ext>
            </a:extLst>
          </p:cNvPr>
          <p:cNvSpPr txBox="1"/>
          <p:nvPr/>
        </p:nvSpPr>
        <p:spPr>
          <a:xfrm>
            <a:off x="195001" y="33245"/>
            <a:ext cx="7965151"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What is the risk for Escape Mutations? - </a:t>
            </a:r>
            <a:r>
              <a:rPr kumimoji="0" lang="en-US" sz="2800" b="0" i="0" u="none" strike="noStrike" kern="0" cap="none" spc="0" normalizeH="0" baseline="0" noProof="0" dirty="0">
                <a:ln>
                  <a:noFill/>
                </a:ln>
                <a:solidFill>
                  <a:srgbClr val="FF0000"/>
                </a:solidFill>
                <a:effectLst/>
                <a:uLnTx/>
                <a:uFillTx/>
                <a:latin typeface="Calibri"/>
                <a:ea typeface="Calibri"/>
                <a:cs typeface="Calibri"/>
                <a:sym typeface="Calibri"/>
              </a:rPr>
              <a:t>1</a:t>
            </a:r>
            <a:r>
              <a:rPr kumimoji="0" lang="en-US" sz="2800" b="0" i="0" u="none" strike="noStrike" kern="0" cap="none" spc="0" normalizeH="0" baseline="30000" noProof="0" dirty="0">
                <a:ln>
                  <a:noFill/>
                </a:ln>
                <a:solidFill>
                  <a:srgbClr val="FF0000"/>
                </a:solidFill>
                <a:effectLst/>
                <a:uLnTx/>
                <a:uFillTx/>
                <a:latin typeface="Calibri"/>
                <a:ea typeface="Calibri"/>
                <a:cs typeface="Calibri"/>
                <a:sym typeface="Calibri"/>
              </a:rPr>
              <a:t>st</a:t>
            </a:r>
            <a:r>
              <a:rPr kumimoji="0" lang="en-US" sz="2800" b="0" i="0" u="none" strike="noStrike" kern="0" cap="none" spc="0" normalizeH="0" baseline="0" noProof="0" dirty="0">
                <a:ln>
                  <a:noFill/>
                </a:ln>
                <a:solidFill>
                  <a:srgbClr val="FF0000"/>
                </a:solidFill>
                <a:effectLst/>
                <a:uLnTx/>
                <a:uFillTx/>
                <a:latin typeface="Calibri"/>
                <a:ea typeface="Calibri"/>
                <a:cs typeface="Calibri"/>
                <a:sym typeface="Calibri"/>
              </a:rPr>
              <a:t> Wave</a:t>
            </a:r>
            <a:endParaRPr kumimoji="0" sz="1400" b="0" i="0" u="none" strike="noStrike" kern="0" cap="none" spc="0" normalizeH="0" baseline="0" noProof="0" dirty="0">
              <a:ln>
                <a:noFill/>
              </a:ln>
              <a:solidFill>
                <a:srgbClr val="FF0000"/>
              </a:solidFill>
              <a:effectLst/>
              <a:uLnTx/>
              <a:uFillTx/>
              <a:latin typeface="Arial"/>
              <a:cs typeface="Arial"/>
              <a:sym typeface="Arial"/>
            </a:endParaRPr>
          </a:p>
        </p:txBody>
      </p:sp>
      <p:sp>
        <p:nvSpPr>
          <p:cNvPr id="6" name="Google Shape;653;p57">
            <a:extLst>
              <a:ext uri="{FF2B5EF4-FFF2-40B4-BE49-F238E27FC236}">
                <a16:creationId xmlns:a16="http://schemas.microsoft.com/office/drawing/2014/main" id="{6D40510C-B0A5-EF44-BFD9-E7CC5081D0F6}"/>
              </a:ext>
            </a:extLst>
          </p:cNvPr>
          <p:cNvSpPr txBox="1"/>
          <p:nvPr/>
        </p:nvSpPr>
        <p:spPr>
          <a:xfrm>
            <a:off x="2895880" y="1466192"/>
            <a:ext cx="3352240"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Population Biology</a:t>
            </a:r>
            <a:endParaRPr kumimoji="0" sz="1400" b="0" i="0" u="none" strike="noStrike" kern="0" cap="none" spc="0" normalizeH="0" baseline="0" noProof="0" dirty="0">
              <a:ln>
                <a:noFill/>
              </a:ln>
              <a:solidFill>
                <a:srgbClr val="F79646">
                  <a:lumMod val="60000"/>
                  <a:lumOff val="40000"/>
                </a:srgbClr>
              </a:solidFill>
              <a:effectLst/>
              <a:uLnTx/>
              <a:uFillTx/>
              <a:latin typeface="Arial"/>
              <a:cs typeface="Arial"/>
              <a:sym typeface="Arial"/>
            </a:endParaRPr>
          </a:p>
        </p:txBody>
      </p:sp>
      <p:sp>
        <p:nvSpPr>
          <p:cNvPr id="7" name="Google Shape;444;p39">
            <a:extLst>
              <a:ext uri="{FF2B5EF4-FFF2-40B4-BE49-F238E27FC236}">
                <a16:creationId xmlns:a16="http://schemas.microsoft.com/office/drawing/2014/main" id="{C611596F-0761-584D-85D6-0BBE733DF10A}"/>
              </a:ext>
            </a:extLst>
          </p:cNvPr>
          <p:cNvSpPr txBox="1"/>
          <p:nvPr/>
        </p:nvSpPr>
        <p:spPr>
          <a:xfrm>
            <a:off x="446690" y="2248047"/>
            <a:ext cx="8481848" cy="235455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What is the intrinsic mutation rate					low</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How much time has passed, i.e., generations of replication			not much</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How big is the population, i.e., how many have been infected? 		33M+</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Is the population expanding or contracting? Bottlenecks?			varies</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Potential for recombination?					needs assessment</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Selective pressures?						D614G</a:t>
            </a:r>
          </a:p>
          <a:p>
            <a:pPr marL="0" marR="0" lvl="0" indent="0" algn="r"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						</a:t>
            </a:r>
            <a:r>
              <a:rPr kumimoji="0" lang="en-US" sz="1400" b="0" i="1" u="none" strike="noStrike" kern="0" cap="none" spc="0" normalizeH="0" baseline="0" noProof="0" dirty="0">
                <a:ln>
                  <a:noFill/>
                </a:ln>
                <a:solidFill>
                  <a:srgbClr val="FFFFFF"/>
                </a:solidFill>
                <a:effectLst/>
                <a:uLnTx/>
                <a:uFillTx/>
                <a:latin typeface="Calibri"/>
                <a:ea typeface="Calibri"/>
                <a:cs typeface="Calibri"/>
                <a:sym typeface="Calibri"/>
              </a:rPr>
              <a:t>increased thermostability*</a:t>
            </a:r>
            <a:endParaRPr kumimoji="0" sz="1400" b="0" i="1" u="none" strike="noStrike" kern="0" cap="none" spc="0" normalizeH="0" baseline="0" noProof="0" dirty="0">
              <a:ln>
                <a:noFill/>
              </a:ln>
              <a:solidFill>
                <a:srgbClr val="C0504D">
                  <a:lumMod val="60000"/>
                  <a:lumOff val="40000"/>
                </a:srgbClr>
              </a:solidFill>
              <a:effectLst/>
              <a:uLnTx/>
              <a:uFillTx/>
              <a:latin typeface="Calibri"/>
              <a:ea typeface="Calibri"/>
              <a:cs typeface="Calibri"/>
              <a:sym typeface="Calibri"/>
            </a:endParaRPr>
          </a:p>
        </p:txBody>
      </p:sp>
      <p:sp>
        <p:nvSpPr>
          <p:cNvPr id="8" name="TextBox 7">
            <a:extLst>
              <a:ext uri="{FF2B5EF4-FFF2-40B4-BE49-F238E27FC236}">
                <a16:creationId xmlns:a16="http://schemas.microsoft.com/office/drawing/2014/main" id="{C60BB94A-98BD-7547-B58E-668B9BC5802B}"/>
              </a:ext>
            </a:extLst>
          </p:cNvPr>
          <p:cNvSpPr txBox="1"/>
          <p:nvPr/>
        </p:nvSpPr>
        <p:spPr>
          <a:xfrm>
            <a:off x="0" y="6558771"/>
            <a:ext cx="326884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 Long </a:t>
            </a:r>
            <a:r>
              <a:rPr kumimoji="0" lang="en-US" sz="1050" b="0" i="1" u="none" strike="noStrike" kern="0" cap="none" spc="0" normalizeH="0" baseline="0" noProof="0" dirty="0">
                <a:ln>
                  <a:noFill/>
                </a:ln>
                <a:solidFill>
                  <a:srgbClr val="FFFFFF"/>
                </a:solidFill>
                <a:effectLst/>
                <a:uLnTx/>
                <a:uFillTx/>
                <a:latin typeface="Arial"/>
                <a:cs typeface="Arial"/>
                <a:sym typeface="Arial"/>
              </a:rPr>
              <a:t>et a</a:t>
            </a:r>
            <a:r>
              <a:rPr kumimoji="0" lang="en-US" sz="1050" b="0" i="0" u="none" strike="noStrike" kern="0" cap="none" spc="0" normalizeH="0" baseline="0" noProof="0" dirty="0">
                <a:ln>
                  <a:noFill/>
                </a:ln>
                <a:solidFill>
                  <a:srgbClr val="FFFFFF"/>
                </a:solidFill>
                <a:effectLst/>
                <a:uLnTx/>
                <a:uFillTx/>
                <a:latin typeface="Arial"/>
                <a:cs typeface="Arial"/>
                <a:sym typeface="Arial"/>
              </a:rPr>
              <a:t>l. </a:t>
            </a:r>
            <a:r>
              <a:rPr kumimoji="0" lang="en-US" sz="1050" b="0" i="0" u="none" strike="noStrike" kern="0" cap="none" spc="0" normalizeH="0" baseline="0" noProof="0">
                <a:ln>
                  <a:noFill/>
                </a:ln>
                <a:solidFill>
                  <a:srgbClr val="FFFFFF"/>
                </a:solidFill>
                <a:effectLst/>
                <a:uLnTx/>
                <a:uFillTx/>
                <a:latin typeface="Arial"/>
                <a:cs typeface="Arial"/>
                <a:sym typeface="Arial"/>
              </a:rPr>
              <a:t>2020. </a:t>
            </a:r>
            <a:r>
              <a:rPr kumimoji="0" lang="en-US" sz="1050" b="0" i="1" u="none" strike="noStrike" kern="0" cap="none" spc="0" normalizeH="0" baseline="0" noProof="0" dirty="0" err="1">
                <a:ln>
                  <a:noFill/>
                </a:ln>
                <a:solidFill>
                  <a:srgbClr val="FFFFFF"/>
                </a:solidFill>
                <a:effectLst/>
                <a:uLnTx/>
                <a:uFillTx/>
                <a:latin typeface="Arial"/>
                <a:cs typeface="Arial"/>
                <a:sym typeface="Arial"/>
              </a:rPr>
              <a:t>medRxiv</a:t>
            </a:r>
            <a:r>
              <a:rPr kumimoji="0" lang="en-US" sz="1050" b="0" i="0" u="none" strike="noStrike" kern="0" cap="none" spc="0" normalizeH="0" baseline="0" noProof="0" dirty="0">
                <a:ln>
                  <a:noFill/>
                </a:ln>
                <a:solidFill>
                  <a:srgbClr val="FFFFFF"/>
                </a:solidFill>
                <a:effectLst/>
                <a:uLnTx/>
                <a:uFillTx/>
                <a:latin typeface="Arial"/>
                <a:cs typeface="Arial"/>
                <a:sym typeface="Arial"/>
              </a:rPr>
              <a:t> 2020.09.22.20199125.</a:t>
            </a:r>
          </a:p>
        </p:txBody>
      </p:sp>
    </p:spTree>
    <p:extLst>
      <p:ext uri="{BB962C8B-B14F-4D97-AF65-F5344CB8AC3E}">
        <p14:creationId xmlns:p14="http://schemas.microsoft.com/office/powerpoint/2010/main" val="128795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5" name="Google Shape;653;p57">
            <a:extLst>
              <a:ext uri="{FF2B5EF4-FFF2-40B4-BE49-F238E27FC236}">
                <a16:creationId xmlns:a16="http://schemas.microsoft.com/office/drawing/2014/main" id="{36C9F9CE-2E15-E24A-8C14-AFDD40A8F7CF}"/>
              </a:ext>
            </a:extLst>
          </p:cNvPr>
          <p:cNvSpPr txBox="1"/>
          <p:nvPr/>
        </p:nvSpPr>
        <p:spPr>
          <a:xfrm>
            <a:off x="195001" y="33245"/>
            <a:ext cx="873353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What is the risk for Escape Mutations? - </a:t>
            </a:r>
            <a:r>
              <a:rPr kumimoji="0" lang="en-US" sz="2800" b="0" i="0" u="none" strike="noStrike" kern="0" cap="none" spc="0" normalizeH="0" baseline="0" noProof="0" dirty="0">
                <a:ln>
                  <a:noFill/>
                </a:ln>
                <a:solidFill>
                  <a:srgbClr val="FF0000"/>
                </a:solidFill>
                <a:effectLst/>
                <a:uLnTx/>
                <a:uFillTx/>
                <a:latin typeface="Calibri"/>
                <a:ea typeface="Calibri"/>
                <a:cs typeface="Calibri"/>
                <a:sym typeface="Calibri"/>
              </a:rPr>
              <a:t>2</a:t>
            </a:r>
            <a:r>
              <a:rPr kumimoji="0" lang="en-US" sz="2800" b="0" i="0" u="none" strike="noStrike" kern="0" cap="none" spc="0" normalizeH="0" baseline="30000" noProof="0" dirty="0">
                <a:ln>
                  <a:noFill/>
                </a:ln>
                <a:solidFill>
                  <a:srgbClr val="FF0000"/>
                </a:solidFill>
                <a:effectLst/>
                <a:uLnTx/>
                <a:uFillTx/>
                <a:latin typeface="Calibri"/>
                <a:ea typeface="Calibri"/>
                <a:cs typeface="Calibri"/>
                <a:sym typeface="Calibri"/>
              </a:rPr>
              <a:t>nd</a:t>
            </a:r>
            <a:r>
              <a:rPr kumimoji="0" lang="en-US" sz="2800" b="0" i="0" u="none" strike="noStrike" kern="0" cap="none" spc="0" normalizeH="0" baseline="0" noProof="0" dirty="0">
                <a:ln>
                  <a:noFill/>
                </a:ln>
                <a:solidFill>
                  <a:srgbClr val="FF0000"/>
                </a:solidFill>
                <a:effectLst/>
                <a:uLnTx/>
                <a:uFillTx/>
                <a:latin typeface="Calibri"/>
                <a:ea typeface="Calibri"/>
                <a:cs typeface="Calibri"/>
                <a:sym typeface="Calibri"/>
              </a:rPr>
              <a:t>, 3</a:t>
            </a:r>
            <a:r>
              <a:rPr kumimoji="0" lang="en-US" sz="2800" b="0" i="0" u="none" strike="noStrike" kern="0" cap="none" spc="0" normalizeH="0" baseline="30000" noProof="0" dirty="0">
                <a:ln>
                  <a:noFill/>
                </a:ln>
                <a:solidFill>
                  <a:srgbClr val="FF0000"/>
                </a:solidFill>
                <a:effectLst/>
                <a:uLnTx/>
                <a:uFillTx/>
                <a:latin typeface="Calibri"/>
                <a:ea typeface="Calibri"/>
                <a:cs typeface="Calibri"/>
                <a:sym typeface="Calibri"/>
              </a:rPr>
              <a:t>rd</a:t>
            </a:r>
            <a:r>
              <a:rPr kumimoji="0" lang="en-US" sz="2800" b="0" i="0" u="none" strike="noStrike" kern="0" cap="none" spc="0" normalizeH="0" baseline="0" noProof="0" dirty="0">
                <a:ln>
                  <a:noFill/>
                </a:ln>
                <a:solidFill>
                  <a:srgbClr val="FF0000"/>
                </a:solidFill>
                <a:effectLst/>
                <a:uLnTx/>
                <a:uFillTx/>
                <a:latin typeface="Calibri"/>
                <a:ea typeface="Calibri"/>
                <a:cs typeface="Calibri"/>
                <a:sym typeface="Calibri"/>
              </a:rPr>
              <a:t> , 4</a:t>
            </a:r>
            <a:r>
              <a:rPr kumimoji="0" lang="en-US" sz="2800" b="0" i="0" u="none" strike="noStrike" kern="0" cap="none" spc="0" normalizeH="0" baseline="30000" noProof="0" dirty="0">
                <a:ln>
                  <a:noFill/>
                </a:ln>
                <a:solidFill>
                  <a:srgbClr val="FF0000"/>
                </a:solidFill>
                <a:effectLst/>
                <a:uLnTx/>
                <a:uFillTx/>
                <a:latin typeface="Calibri"/>
                <a:ea typeface="Calibri"/>
                <a:cs typeface="Calibri"/>
                <a:sym typeface="Calibri"/>
              </a:rPr>
              <a:t>th</a:t>
            </a:r>
            <a:r>
              <a:rPr kumimoji="0" lang="en-US" sz="2800" b="0" i="0" u="none" strike="noStrike" kern="0" cap="none" spc="0" normalizeH="0" baseline="0" noProof="0" dirty="0">
                <a:ln>
                  <a:noFill/>
                </a:ln>
                <a:solidFill>
                  <a:srgbClr val="FF0000"/>
                </a:solidFill>
                <a:effectLst/>
                <a:uLnTx/>
                <a:uFillTx/>
                <a:latin typeface="Calibri"/>
                <a:ea typeface="Calibri"/>
                <a:cs typeface="Calibri"/>
                <a:sym typeface="Calibri"/>
              </a:rPr>
              <a:t> Waves</a:t>
            </a:r>
            <a:endParaRPr kumimoji="0" sz="1400" b="0" i="0" u="none" strike="noStrike" kern="0" cap="none" spc="0" normalizeH="0" baseline="0" noProof="0" dirty="0">
              <a:ln>
                <a:noFill/>
              </a:ln>
              <a:solidFill>
                <a:srgbClr val="FF0000"/>
              </a:solidFill>
              <a:effectLst/>
              <a:uLnTx/>
              <a:uFillTx/>
              <a:latin typeface="Arial"/>
              <a:cs typeface="Arial"/>
              <a:sym typeface="Arial"/>
            </a:endParaRPr>
          </a:p>
        </p:txBody>
      </p:sp>
      <p:sp>
        <p:nvSpPr>
          <p:cNvPr id="6" name="Google Shape;653;p57">
            <a:extLst>
              <a:ext uri="{FF2B5EF4-FFF2-40B4-BE49-F238E27FC236}">
                <a16:creationId xmlns:a16="http://schemas.microsoft.com/office/drawing/2014/main" id="{6D40510C-B0A5-EF44-BFD9-E7CC5081D0F6}"/>
              </a:ext>
            </a:extLst>
          </p:cNvPr>
          <p:cNvSpPr txBox="1"/>
          <p:nvPr/>
        </p:nvSpPr>
        <p:spPr>
          <a:xfrm>
            <a:off x="2895880" y="1466192"/>
            <a:ext cx="3352240"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Population Biology</a:t>
            </a:r>
            <a:endParaRPr kumimoji="0" sz="1400" b="0" i="0" u="none" strike="noStrike" kern="0" cap="none" spc="0" normalizeH="0" baseline="0" noProof="0" dirty="0">
              <a:ln>
                <a:noFill/>
              </a:ln>
              <a:solidFill>
                <a:srgbClr val="F79646">
                  <a:lumMod val="60000"/>
                  <a:lumOff val="40000"/>
                </a:srgbClr>
              </a:solidFill>
              <a:effectLst/>
              <a:uLnTx/>
              <a:uFillTx/>
              <a:latin typeface="Arial"/>
              <a:cs typeface="Arial"/>
              <a:sym typeface="Arial"/>
            </a:endParaRPr>
          </a:p>
        </p:txBody>
      </p:sp>
      <p:sp>
        <p:nvSpPr>
          <p:cNvPr id="7" name="Google Shape;444;p39">
            <a:extLst>
              <a:ext uri="{FF2B5EF4-FFF2-40B4-BE49-F238E27FC236}">
                <a16:creationId xmlns:a16="http://schemas.microsoft.com/office/drawing/2014/main" id="{C611596F-0761-584D-85D6-0BBE733DF10A}"/>
              </a:ext>
            </a:extLst>
          </p:cNvPr>
          <p:cNvSpPr txBox="1"/>
          <p:nvPr/>
        </p:nvSpPr>
        <p:spPr>
          <a:xfrm>
            <a:off x="446690" y="2248046"/>
            <a:ext cx="8481848" cy="392125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What is the intrinsic mutation rate					low</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How much time has passed, i.e., generations of replication		</a:t>
            </a:r>
            <a:r>
              <a:rPr lang="en-US" sz="1800" dirty="0">
                <a:solidFill>
                  <a:srgbClr val="FFFFFF"/>
                </a:solidFill>
                <a:latin typeface="Calibri"/>
                <a:ea typeface="Calibri"/>
                <a:cs typeface="Calibri"/>
                <a:sym typeface="Calibri"/>
              </a:rPr>
              <a:t>           </a:t>
            </a:r>
            <a:r>
              <a:rPr kumimoji="0" lang="en-US" sz="1800" b="0" i="0" u="none" strike="noStrike" kern="0" cap="none" spc="0" normalizeH="0" baseline="0" noProof="0" dirty="0">
                <a:ln>
                  <a:noFill/>
                </a:ln>
                <a:solidFill>
                  <a:srgbClr val="FF0000"/>
                </a:solidFill>
                <a:effectLst/>
                <a:uLnTx/>
                <a:uFillTx/>
                <a:latin typeface="Calibri"/>
                <a:ea typeface="Calibri"/>
                <a:cs typeface="Calibri"/>
                <a:sym typeface="Calibri"/>
              </a:rPr>
              <a:t>&gt; 1.5 years</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How big is the population, i.e., how many have been infected? 		</a:t>
            </a:r>
            <a:r>
              <a:rPr lang="en-US" sz="1800" dirty="0">
                <a:solidFill>
                  <a:srgbClr val="FF0000"/>
                </a:solidFill>
                <a:latin typeface="Calibri"/>
                <a:ea typeface="Calibri"/>
                <a:cs typeface="Calibri"/>
                <a:sym typeface="Calibri"/>
              </a:rPr>
              <a:t>262</a:t>
            </a:r>
            <a:r>
              <a:rPr kumimoji="0" lang="en-US" sz="1800" b="0" i="0" u="none" strike="noStrike" kern="0" cap="none" spc="0" normalizeH="0" baseline="0" noProof="0" dirty="0">
                <a:ln>
                  <a:noFill/>
                </a:ln>
                <a:solidFill>
                  <a:srgbClr val="FF0000"/>
                </a:solidFill>
                <a:effectLst/>
                <a:uLnTx/>
                <a:uFillTx/>
                <a:latin typeface="Calibri"/>
                <a:ea typeface="Calibri"/>
                <a:cs typeface="Calibri"/>
                <a:sym typeface="Calibri"/>
              </a:rPr>
              <a:t>M+</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Is the population expanding or contracting? Bottlenecks?		     </a:t>
            </a:r>
            <a:r>
              <a:rPr kumimoji="0" lang="en-US" sz="1800" b="0" i="0" u="none" strike="noStrike" kern="0" cap="none" spc="0" normalizeH="0" baseline="0" noProof="0" dirty="0">
                <a:ln>
                  <a:noFill/>
                </a:ln>
                <a:solidFill>
                  <a:srgbClr val="FF0000"/>
                </a:solidFill>
                <a:effectLst/>
                <a:uLnTx/>
                <a:uFillTx/>
                <a:latin typeface="Calibri"/>
                <a:ea typeface="Calibri"/>
                <a:cs typeface="Calibri"/>
                <a:sym typeface="Calibri"/>
              </a:rPr>
              <a:t>regional waves</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Potential for recombination?						Minimal</a:t>
            </a: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endParaRPr lang="en-US" sz="1800" dirty="0">
              <a:solidFill>
                <a:srgbClr val="FFFFFF"/>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rPr>
              <a:t>Selective pressures?					</a:t>
            </a:r>
            <a:r>
              <a:rPr kumimoji="0" lang="en-US" sz="2400" b="0" i="0" u="none" strike="noStrike" kern="0" cap="none" spc="0" normalizeH="0" baseline="0" noProof="0" dirty="0">
                <a:ln>
                  <a:noFill/>
                </a:ln>
                <a:solidFill>
                  <a:srgbClr val="FF0000"/>
                </a:solidFill>
                <a:effectLst/>
                <a:uLnTx/>
                <a:uFillTx/>
                <a:latin typeface="Calibri"/>
                <a:ea typeface="Calibri"/>
                <a:cs typeface="Calibri"/>
                <a:sym typeface="Calibri"/>
              </a:rPr>
              <a:t>new mutations</a:t>
            </a:r>
          </a:p>
          <a:p>
            <a:pPr marL="0" marR="0" lvl="0" indent="0" algn="r"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2400" b="0" i="0" u="none" strike="noStrike" kern="0" cap="none" spc="0" normalizeH="0" baseline="0" noProof="0" dirty="0">
                <a:ln>
                  <a:noFill/>
                </a:ln>
                <a:solidFill>
                  <a:srgbClr val="FFFFFF"/>
                </a:solidFill>
                <a:effectLst/>
                <a:uLnTx/>
                <a:uFillTx/>
                <a:latin typeface="Calibri"/>
                <a:ea typeface="Calibri"/>
                <a:cs typeface="Calibri"/>
                <a:sym typeface="Calibri"/>
              </a:rPr>
              <a:t>						 </a:t>
            </a:r>
            <a:r>
              <a:rPr kumimoji="0" lang="en-US" sz="1100" b="0" i="1" u="none" strike="noStrike" kern="0" cap="none" spc="0" normalizeH="0" baseline="0" noProof="0" dirty="0">
                <a:ln>
                  <a:noFill/>
                </a:ln>
                <a:solidFill>
                  <a:srgbClr val="FF0000"/>
                </a:solidFill>
                <a:effectLst/>
                <a:uLnTx/>
                <a:uFillTx/>
                <a:latin typeface="Calibri"/>
                <a:ea typeface="Calibri"/>
                <a:cs typeface="Calibri"/>
                <a:sym typeface="Calibri"/>
              </a:rPr>
              <a:t>re-infection</a:t>
            </a:r>
          </a:p>
          <a:p>
            <a:pPr marL="0" marR="0" lvl="0" indent="0" algn="r"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100" b="0" i="1" u="none" strike="noStrike" kern="0" cap="none" spc="0" normalizeH="0" baseline="0" noProof="0" dirty="0">
                <a:ln>
                  <a:noFill/>
                </a:ln>
                <a:solidFill>
                  <a:srgbClr val="FF0000"/>
                </a:solidFill>
                <a:effectLst/>
                <a:uLnTx/>
                <a:uFillTx/>
                <a:latin typeface="Calibri"/>
                <a:ea typeface="Calibri"/>
                <a:cs typeface="Calibri"/>
                <a:sym typeface="Calibri"/>
              </a:rPr>
              <a:t>increased transmission</a:t>
            </a:r>
          </a:p>
          <a:p>
            <a:pPr marL="0" marR="0" lvl="0" indent="0" algn="r"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100" b="0" i="1" u="none" strike="noStrike" kern="0" cap="none" spc="0" normalizeH="0" baseline="0" noProof="0" dirty="0">
                <a:ln>
                  <a:noFill/>
                </a:ln>
                <a:solidFill>
                  <a:srgbClr val="FF0000"/>
                </a:solidFill>
                <a:effectLst/>
                <a:uLnTx/>
                <a:uFillTx/>
                <a:latin typeface="Calibri"/>
                <a:ea typeface="Calibri"/>
                <a:cs typeface="Calibri"/>
                <a:sym typeface="Calibri"/>
              </a:rPr>
              <a:t>convalescent serum</a:t>
            </a:r>
          </a:p>
          <a:p>
            <a:pPr marL="0" marR="0" lvl="0" indent="0" algn="r"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100" b="0" i="1" u="none" strike="noStrike" kern="0" cap="none" spc="0" normalizeH="0" baseline="0" noProof="0" dirty="0">
                <a:ln>
                  <a:noFill/>
                </a:ln>
                <a:solidFill>
                  <a:srgbClr val="FF0000"/>
                </a:solidFill>
                <a:effectLst/>
                <a:uLnTx/>
                <a:uFillTx/>
                <a:latin typeface="Calibri"/>
                <a:ea typeface="Calibri"/>
                <a:cs typeface="Calibri"/>
                <a:sym typeface="Calibri"/>
              </a:rPr>
              <a:t>superior ACE2 binding</a:t>
            </a:r>
          </a:p>
          <a:p>
            <a:pPr marL="0" marR="0" lvl="0" indent="0" algn="r" defTabSz="914400" rtl="0" eaLnBrk="1" fontAlgn="auto" latinLnBrk="0" hangingPunct="1">
              <a:lnSpc>
                <a:spcPct val="100000"/>
              </a:lnSpc>
              <a:spcBef>
                <a:spcPts val="0"/>
              </a:spcBef>
              <a:spcAft>
                <a:spcPts val="0"/>
              </a:spcAft>
              <a:buClr>
                <a:srgbClr val="FFFFFF"/>
              </a:buClr>
              <a:buSzPts val="2000"/>
              <a:buFont typeface="Arial"/>
              <a:buNone/>
              <a:tabLst/>
              <a:defRPr/>
            </a:pPr>
            <a:r>
              <a:rPr kumimoji="0" lang="en-US" sz="1100" b="0" i="1" u="none" strike="noStrike" kern="0" cap="none" spc="0" normalizeH="0" baseline="0" noProof="0" dirty="0">
                <a:ln>
                  <a:noFill/>
                </a:ln>
                <a:solidFill>
                  <a:srgbClr val="FF0000"/>
                </a:solidFill>
                <a:effectLst/>
                <a:uLnTx/>
                <a:uFillTx/>
                <a:latin typeface="Calibri"/>
                <a:ea typeface="Calibri"/>
                <a:cs typeface="Calibri"/>
                <a:sym typeface="Calibri"/>
              </a:rPr>
              <a:t>vaccination escape?</a:t>
            </a:r>
            <a:endParaRPr kumimoji="0" sz="1100" b="0" i="1" u="none" strike="noStrike" kern="0" cap="none" spc="0" normalizeH="0" baseline="0" noProof="0" dirty="0">
              <a:ln>
                <a:noFill/>
              </a:ln>
              <a:solidFill>
                <a:srgbClr val="C0504D">
                  <a:lumMod val="60000"/>
                  <a:lumOff val="40000"/>
                </a:srgbClr>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4057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How do we sequence SARS-CoV-2?</a:t>
            </a:r>
            <a:endParaRPr dirty="0"/>
          </a:p>
        </p:txBody>
      </p:sp>
      <p:pic>
        <p:nvPicPr>
          <p:cNvPr id="8" name="Picture 7" descr="A person wearing glasses posing for the camera&#10;&#10;Description automatically generated">
            <a:extLst>
              <a:ext uri="{FF2B5EF4-FFF2-40B4-BE49-F238E27FC236}">
                <a16:creationId xmlns:a16="http://schemas.microsoft.com/office/drawing/2014/main" id="{800EED83-362E-E743-A792-57995310168C}"/>
              </a:ext>
            </a:extLst>
          </p:cNvPr>
          <p:cNvPicPr>
            <a:picLocks noChangeAspect="1"/>
          </p:cNvPicPr>
          <p:nvPr/>
        </p:nvPicPr>
        <p:blipFill>
          <a:blip r:embed="rId3"/>
          <a:stretch>
            <a:fillRect/>
          </a:stretch>
        </p:blipFill>
        <p:spPr>
          <a:xfrm>
            <a:off x="659631" y="914161"/>
            <a:ext cx="1274272" cy="1911407"/>
          </a:xfrm>
          <a:prstGeom prst="rect">
            <a:avLst/>
          </a:prstGeom>
        </p:spPr>
      </p:pic>
      <p:sp>
        <p:nvSpPr>
          <p:cNvPr id="9" name="TextBox 8">
            <a:extLst>
              <a:ext uri="{FF2B5EF4-FFF2-40B4-BE49-F238E27FC236}">
                <a16:creationId xmlns:a16="http://schemas.microsoft.com/office/drawing/2014/main" id="{251218EF-E7B0-EC42-8645-5008DF0065D1}"/>
              </a:ext>
            </a:extLst>
          </p:cNvPr>
          <p:cNvSpPr txBox="1"/>
          <p:nvPr/>
        </p:nvSpPr>
        <p:spPr>
          <a:xfrm>
            <a:off x="826125" y="2825568"/>
            <a:ext cx="941283" cy="253916"/>
          </a:xfrm>
          <a:prstGeom prst="rect">
            <a:avLst/>
          </a:prstGeom>
          <a:noFill/>
        </p:spPr>
        <p:txBody>
          <a:bodyPr wrap="none" rtlCol="0">
            <a:spAutoFit/>
          </a:bodyPr>
          <a:lstStyle/>
          <a:p>
            <a:r>
              <a:rPr lang="en-US" sz="1050" dirty="0">
                <a:solidFill>
                  <a:schemeClr val="bg1"/>
                </a:solidFill>
              </a:rPr>
              <a:t>Mike Surette</a:t>
            </a:r>
          </a:p>
        </p:txBody>
      </p:sp>
      <p:pic>
        <p:nvPicPr>
          <p:cNvPr id="4" name="Picture 3" descr="A person wearing a suit and tie smiling at the camera&#10;&#10;Description automatically generated">
            <a:extLst>
              <a:ext uri="{FF2B5EF4-FFF2-40B4-BE49-F238E27FC236}">
                <a16:creationId xmlns:a16="http://schemas.microsoft.com/office/drawing/2014/main" id="{F024443D-CEDF-5A48-9AC3-4FC61A451F1F}"/>
              </a:ext>
            </a:extLst>
          </p:cNvPr>
          <p:cNvPicPr>
            <a:picLocks noChangeAspect="1"/>
          </p:cNvPicPr>
          <p:nvPr/>
        </p:nvPicPr>
        <p:blipFill>
          <a:blip r:embed="rId4"/>
          <a:stretch>
            <a:fillRect/>
          </a:stretch>
        </p:blipFill>
        <p:spPr>
          <a:xfrm>
            <a:off x="2144847" y="914161"/>
            <a:ext cx="1911407" cy="1911407"/>
          </a:xfrm>
          <a:prstGeom prst="rect">
            <a:avLst/>
          </a:prstGeom>
        </p:spPr>
      </p:pic>
      <p:sp>
        <p:nvSpPr>
          <p:cNvPr id="12" name="TextBox 11">
            <a:extLst>
              <a:ext uri="{FF2B5EF4-FFF2-40B4-BE49-F238E27FC236}">
                <a16:creationId xmlns:a16="http://schemas.microsoft.com/office/drawing/2014/main" id="{722744B6-AD65-1347-B21C-7607E75C953A}"/>
              </a:ext>
            </a:extLst>
          </p:cNvPr>
          <p:cNvSpPr txBox="1"/>
          <p:nvPr/>
        </p:nvSpPr>
        <p:spPr>
          <a:xfrm>
            <a:off x="2329346" y="2825568"/>
            <a:ext cx="1523174" cy="415498"/>
          </a:xfrm>
          <a:prstGeom prst="rect">
            <a:avLst/>
          </a:prstGeom>
          <a:noFill/>
        </p:spPr>
        <p:txBody>
          <a:bodyPr wrap="none" rtlCol="0">
            <a:spAutoFit/>
          </a:bodyPr>
          <a:lstStyle/>
          <a:p>
            <a:pPr algn="ctr"/>
            <a:r>
              <a:rPr lang="en-US" sz="1050" dirty="0" err="1">
                <a:solidFill>
                  <a:schemeClr val="bg1"/>
                </a:solidFill>
              </a:rPr>
              <a:t>Hooman</a:t>
            </a:r>
            <a:r>
              <a:rPr lang="en-US" sz="1050" dirty="0">
                <a:solidFill>
                  <a:schemeClr val="bg1"/>
                </a:solidFill>
              </a:rPr>
              <a:t> </a:t>
            </a:r>
            <a:r>
              <a:rPr lang="en-US" sz="1050" dirty="0" err="1">
                <a:solidFill>
                  <a:schemeClr val="bg1"/>
                </a:solidFill>
              </a:rPr>
              <a:t>Derakhshani</a:t>
            </a:r>
            <a:endParaRPr lang="en-US" sz="1050" dirty="0">
              <a:solidFill>
                <a:schemeClr val="bg1"/>
              </a:solidFill>
            </a:endParaRPr>
          </a:p>
          <a:p>
            <a:pPr algn="ctr"/>
            <a:r>
              <a:rPr lang="en-US" sz="1050">
                <a:solidFill>
                  <a:schemeClr val="bg1"/>
                </a:solidFill>
              </a:rPr>
              <a:t>(PDF</a:t>
            </a:r>
            <a:r>
              <a:rPr lang="en-US" sz="1050" dirty="0">
                <a:solidFill>
                  <a:schemeClr val="bg1"/>
                </a:solidFill>
              </a:rPr>
              <a:t>, McMaster)</a:t>
            </a:r>
          </a:p>
        </p:txBody>
      </p:sp>
      <p:pic>
        <p:nvPicPr>
          <p:cNvPr id="13" name="Picture 12" descr="A close up of a flower&#10;&#10;Description automatically generated">
            <a:extLst>
              <a:ext uri="{FF2B5EF4-FFF2-40B4-BE49-F238E27FC236}">
                <a16:creationId xmlns:a16="http://schemas.microsoft.com/office/drawing/2014/main" id="{85220251-5507-134C-91BB-866BF85BECF4}"/>
              </a:ext>
            </a:extLst>
          </p:cNvPr>
          <p:cNvPicPr>
            <a:picLocks noChangeAspect="1"/>
          </p:cNvPicPr>
          <p:nvPr/>
        </p:nvPicPr>
        <p:blipFill>
          <a:blip r:embed="rId5"/>
          <a:stretch>
            <a:fillRect/>
          </a:stretch>
        </p:blipFill>
        <p:spPr>
          <a:xfrm>
            <a:off x="4267199" y="914161"/>
            <a:ext cx="2097173" cy="1398115"/>
          </a:xfrm>
          <a:prstGeom prst="rect">
            <a:avLst/>
          </a:prstGeom>
        </p:spPr>
      </p:pic>
      <p:sp>
        <p:nvSpPr>
          <p:cNvPr id="14" name="TextBox 13">
            <a:extLst>
              <a:ext uri="{FF2B5EF4-FFF2-40B4-BE49-F238E27FC236}">
                <a16:creationId xmlns:a16="http://schemas.microsoft.com/office/drawing/2014/main" id="{FC19D442-9D69-1241-A918-D43801E82BA4}"/>
              </a:ext>
            </a:extLst>
          </p:cNvPr>
          <p:cNvSpPr txBox="1"/>
          <p:nvPr/>
        </p:nvSpPr>
        <p:spPr>
          <a:xfrm>
            <a:off x="4767398" y="2312276"/>
            <a:ext cx="1096775" cy="415498"/>
          </a:xfrm>
          <a:prstGeom prst="rect">
            <a:avLst/>
          </a:prstGeom>
          <a:noFill/>
        </p:spPr>
        <p:txBody>
          <a:bodyPr wrap="none" rtlCol="0">
            <a:spAutoFit/>
          </a:bodyPr>
          <a:lstStyle/>
          <a:p>
            <a:pPr algn="ctr"/>
            <a:r>
              <a:rPr lang="en-US" sz="1050" dirty="0">
                <a:solidFill>
                  <a:schemeClr val="bg1"/>
                </a:solidFill>
              </a:rPr>
              <a:t>Patryk </a:t>
            </a:r>
            <a:r>
              <a:rPr lang="en-US" sz="1050" dirty="0" err="1">
                <a:solidFill>
                  <a:schemeClr val="bg1"/>
                </a:solidFill>
              </a:rPr>
              <a:t>Aftanas</a:t>
            </a:r>
            <a:r>
              <a:rPr lang="en-US" sz="1050" dirty="0">
                <a:solidFill>
                  <a:schemeClr val="bg1"/>
                </a:solidFill>
              </a:rPr>
              <a:t> </a:t>
            </a:r>
          </a:p>
          <a:p>
            <a:pPr algn="ctr"/>
            <a:r>
              <a:rPr lang="en-US" sz="1050" dirty="0">
                <a:solidFill>
                  <a:schemeClr val="bg1"/>
                </a:solidFill>
              </a:rPr>
              <a:t>(Sunnybrook)</a:t>
            </a:r>
          </a:p>
        </p:txBody>
      </p:sp>
    </p:spTree>
    <p:extLst>
      <p:ext uri="{BB962C8B-B14F-4D97-AF65-F5344CB8AC3E}">
        <p14:creationId xmlns:p14="http://schemas.microsoft.com/office/powerpoint/2010/main" val="377038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How do we sequence SARS-CoV-2?</a:t>
            </a:r>
            <a:endParaRPr dirty="0"/>
          </a:p>
        </p:txBody>
      </p:sp>
      <p:pic>
        <p:nvPicPr>
          <p:cNvPr id="3" name="Picture 2" descr="A picture containing flower&#10;&#10;Description automatically generated">
            <a:extLst>
              <a:ext uri="{FF2B5EF4-FFF2-40B4-BE49-F238E27FC236}">
                <a16:creationId xmlns:a16="http://schemas.microsoft.com/office/drawing/2014/main" id="{0DB00395-CC1C-C54B-B7FB-C9DBF2BE7788}"/>
              </a:ext>
            </a:extLst>
          </p:cNvPr>
          <p:cNvPicPr>
            <a:picLocks noChangeAspect="1"/>
          </p:cNvPicPr>
          <p:nvPr/>
        </p:nvPicPr>
        <p:blipFill>
          <a:blip r:embed="rId3"/>
          <a:stretch>
            <a:fillRect/>
          </a:stretch>
        </p:blipFill>
        <p:spPr>
          <a:xfrm>
            <a:off x="460485" y="791561"/>
            <a:ext cx="3619500" cy="2247900"/>
          </a:xfrm>
          <a:prstGeom prst="rect">
            <a:avLst/>
          </a:prstGeom>
        </p:spPr>
      </p:pic>
      <p:sp>
        <p:nvSpPr>
          <p:cNvPr id="11" name="Google Shape;148;p16">
            <a:extLst>
              <a:ext uri="{FF2B5EF4-FFF2-40B4-BE49-F238E27FC236}">
                <a16:creationId xmlns:a16="http://schemas.microsoft.com/office/drawing/2014/main" id="{3BA89A85-308F-9740-B788-FA17D2DCDD0C}"/>
              </a:ext>
            </a:extLst>
          </p:cNvPr>
          <p:cNvSpPr txBox="1"/>
          <p:nvPr/>
        </p:nvSpPr>
        <p:spPr>
          <a:xfrm>
            <a:off x="329329" y="2984937"/>
            <a:ext cx="3881811" cy="436180"/>
          </a:xfrm>
          <a:prstGeom prst="rect">
            <a:avLst/>
          </a:prstGeom>
          <a:noFill/>
          <a:ln>
            <a:noFill/>
          </a:ln>
        </p:spPr>
        <p:txBody>
          <a:bodyPr spcFirstLastPara="1" wrap="square" lIns="91425" tIns="45700" rIns="91425" bIns="45700" anchor="t" anchorCtr="0">
            <a:noAutofit/>
          </a:bodyPr>
          <a:lstStyle/>
          <a:p>
            <a:pPr lvl="0"/>
            <a:r>
              <a:rPr lang="en-US" sz="1100" i="1" dirty="0">
                <a:solidFill>
                  <a:schemeClr val="lt1"/>
                </a:solidFill>
                <a:latin typeface="Calibri"/>
                <a:ea typeface="Calibri"/>
                <a:cs typeface="Calibri"/>
                <a:sym typeface="Calibri"/>
              </a:rPr>
              <a:t>E. coli</a:t>
            </a:r>
            <a:endParaRPr sz="1100" i="1" dirty="0"/>
          </a:p>
        </p:txBody>
      </p:sp>
      <p:pic>
        <p:nvPicPr>
          <p:cNvPr id="7" name="Picture 6" descr="A picture containing meter&#10;&#10;Description automatically generated">
            <a:extLst>
              <a:ext uri="{FF2B5EF4-FFF2-40B4-BE49-F238E27FC236}">
                <a16:creationId xmlns:a16="http://schemas.microsoft.com/office/drawing/2014/main" id="{A64A42D4-8FAB-4C48-A1B8-F125A1E39E6A}"/>
              </a:ext>
            </a:extLst>
          </p:cNvPr>
          <p:cNvPicPr>
            <a:picLocks noChangeAspect="1"/>
          </p:cNvPicPr>
          <p:nvPr/>
        </p:nvPicPr>
        <p:blipFill>
          <a:blip r:embed="rId4"/>
          <a:stretch>
            <a:fillRect/>
          </a:stretch>
        </p:blipFill>
        <p:spPr>
          <a:xfrm>
            <a:off x="5064017" y="791561"/>
            <a:ext cx="3001064" cy="2247901"/>
          </a:xfrm>
          <a:prstGeom prst="rect">
            <a:avLst/>
          </a:prstGeom>
        </p:spPr>
      </p:pic>
      <p:pic>
        <p:nvPicPr>
          <p:cNvPr id="15" name="Picture 14" descr="Diagram&#10;&#10;Description automatically generated">
            <a:extLst>
              <a:ext uri="{FF2B5EF4-FFF2-40B4-BE49-F238E27FC236}">
                <a16:creationId xmlns:a16="http://schemas.microsoft.com/office/drawing/2014/main" id="{67DC36E5-F1C4-CB46-8499-127F1BE0C884}"/>
              </a:ext>
            </a:extLst>
          </p:cNvPr>
          <p:cNvPicPr>
            <a:picLocks noChangeAspect="1"/>
          </p:cNvPicPr>
          <p:nvPr/>
        </p:nvPicPr>
        <p:blipFill>
          <a:blip r:embed="rId5"/>
          <a:stretch>
            <a:fillRect/>
          </a:stretch>
        </p:blipFill>
        <p:spPr>
          <a:xfrm>
            <a:off x="329329" y="3436884"/>
            <a:ext cx="4932860" cy="3123117"/>
          </a:xfrm>
          <a:prstGeom prst="rect">
            <a:avLst/>
          </a:prstGeom>
        </p:spPr>
      </p:pic>
      <p:sp>
        <p:nvSpPr>
          <p:cNvPr id="16" name="Google Shape;444;p39">
            <a:extLst>
              <a:ext uri="{FF2B5EF4-FFF2-40B4-BE49-F238E27FC236}">
                <a16:creationId xmlns:a16="http://schemas.microsoft.com/office/drawing/2014/main" id="{C90C0824-85FE-BB44-9814-F39580296EAE}"/>
              </a:ext>
            </a:extLst>
          </p:cNvPr>
          <p:cNvSpPr txBox="1"/>
          <p:nvPr/>
        </p:nvSpPr>
        <p:spPr>
          <a:xfrm>
            <a:off x="5591505" y="3455931"/>
            <a:ext cx="3321267" cy="3281199"/>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u="sng" dirty="0">
                <a:solidFill>
                  <a:schemeClr val="lt1"/>
                </a:solidFill>
                <a:latin typeface="Calibri"/>
                <a:ea typeface="Calibri"/>
                <a:cs typeface="Calibri"/>
                <a:sym typeface="Calibri"/>
              </a:rPr>
              <a:t>Culture</a:t>
            </a:r>
            <a:r>
              <a:rPr lang="en-US" dirty="0">
                <a:solidFill>
                  <a:schemeClr val="lt1"/>
                </a:solidFill>
                <a:latin typeface="Calibri"/>
                <a:ea typeface="Calibri"/>
                <a:cs typeface="Calibri"/>
                <a:sym typeface="Calibri"/>
              </a:rPr>
              <a:t> to obtain large amount of clean DNA of pathogen</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dirty="0">
                <a:solidFill>
                  <a:schemeClr val="lt1"/>
                </a:solidFill>
                <a:latin typeface="Calibri"/>
                <a:ea typeface="Calibri"/>
                <a:cs typeface="Calibri"/>
                <a:sym typeface="Calibri"/>
              </a:rPr>
              <a:t>Random</a:t>
            </a:r>
            <a:r>
              <a:rPr lang="en-US" dirty="0">
                <a:solidFill>
                  <a:schemeClr val="lt1"/>
                </a:solidFill>
                <a:latin typeface="Calibri"/>
                <a:ea typeface="Calibri"/>
                <a:cs typeface="Calibri"/>
                <a:sym typeface="Calibri"/>
              </a:rPr>
              <a:t> fragmentation of DNA – each part of the genome is equally sampled</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Graph based computational assembly of the </a:t>
            </a:r>
            <a:r>
              <a:rPr lang="en-US" u="sng" dirty="0">
                <a:solidFill>
                  <a:schemeClr val="lt1"/>
                </a:solidFill>
                <a:latin typeface="Calibri"/>
                <a:ea typeface="Calibri"/>
                <a:cs typeface="Calibri"/>
                <a:sym typeface="Calibri"/>
              </a:rPr>
              <a:t>consensus</a:t>
            </a:r>
            <a:r>
              <a:rPr lang="en-US" dirty="0">
                <a:solidFill>
                  <a:schemeClr val="lt1"/>
                </a:solidFill>
                <a:latin typeface="Calibri"/>
                <a:ea typeface="Calibri"/>
                <a:cs typeface="Calibri"/>
                <a:sym typeface="Calibri"/>
              </a:rPr>
              <a:t> genome</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Highly </a:t>
            </a:r>
            <a:r>
              <a:rPr lang="en-US" u="sng" dirty="0">
                <a:solidFill>
                  <a:schemeClr val="lt1"/>
                </a:solidFill>
                <a:latin typeface="Calibri"/>
                <a:ea typeface="Calibri"/>
                <a:cs typeface="Calibri"/>
                <a:sym typeface="Calibri"/>
              </a:rPr>
              <a:t>redundant</a:t>
            </a:r>
            <a:r>
              <a:rPr lang="en-US" dirty="0">
                <a:solidFill>
                  <a:schemeClr val="lt1"/>
                </a:solidFill>
                <a:latin typeface="Calibri"/>
                <a:ea typeface="Calibri"/>
                <a:cs typeface="Calibri"/>
                <a:sym typeface="Calibri"/>
              </a:rPr>
              <a:t> sequencing of each nucleotide; at least 100x</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dirty="0">
                <a:solidFill>
                  <a:schemeClr val="lt1"/>
                </a:solidFill>
                <a:latin typeface="Calibri"/>
                <a:ea typeface="Calibri"/>
                <a:cs typeface="Calibri"/>
                <a:sym typeface="Calibri"/>
              </a:rPr>
              <a:t>Sequencing error is nearly random</a:t>
            </a:r>
            <a:r>
              <a:rPr lang="en-US" dirty="0">
                <a:solidFill>
                  <a:schemeClr val="lt1"/>
                </a:solidFill>
                <a:latin typeface="Calibri"/>
                <a:ea typeface="Calibri"/>
                <a:cs typeface="Calibri"/>
                <a:sym typeface="Calibri"/>
              </a:rPr>
              <a:t>; overcome by redundancy</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endParaRPr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79118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How do we sequence SARS-CoV-2?</a:t>
            </a:r>
            <a:endParaRPr dirty="0"/>
          </a:p>
        </p:txBody>
      </p:sp>
      <p:pic>
        <p:nvPicPr>
          <p:cNvPr id="8" name="Picture 7" descr="A close up of a flower&#10;&#10;Description automatically generated">
            <a:extLst>
              <a:ext uri="{FF2B5EF4-FFF2-40B4-BE49-F238E27FC236}">
                <a16:creationId xmlns:a16="http://schemas.microsoft.com/office/drawing/2014/main" id="{10073F73-9F23-9541-93E1-0596FE717D05}"/>
              </a:ext>
            </a:extLst>
          </p:cNvPr>
          <p:cNvPicPr>
            <a:picLocks noChangeAspect="1"/>
          </p:cNvPicPr>
          <p:nvPr/>
        </p:nvPicPr>
        <p:blipFill>
          <a:blip r:embed="rId3"/>
          <a:stretch>
            <a:fillRect/>
          </a:stretch>
        </p:blipFill>
        <p:spPr>
          <a:xfrm>
            <a:off x="331565" y="883846"/>
            <a:ext cx="2476481" cy="1650987"/>
          </a:xfrm>
          <a:prstGeom prst="rect">
            <a:avLst/>
          </a:prstGeom>
        </p:spPr>
      </p:pic>
      <p:sp>
        <p:nvSpPr>
          <p:cNvPr id="10" name="Google Shape;444;p39">
            <a:extLst>
              <a:ext uri="{FF2B5EF4-FFF2-40B4-BE49-F238E27FC236}">
                <a16:creationId xmlns:a16="http://schemas.microsoft.com/office/drawing/2014/main" id="{9EB5BE78-2432-D04D-BAC4-0FA36C312059}"/>
              </a:ext>
            </a:extLst>
          </p:cNvPr>
          <p:cNvSpPr txBox="1"/>
          <p:nvPr/>
        </p:nvSpPr>
        <p:spPr>
          <a:xfrm>
            <a:off x="1342234" y="2534833"/>
            <a:ext cx="1239601" cy="367670"/>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dirty="0">
                <a:solidFill>
                  <a:schemeClr val="lt1"/>
                </a:solidFill>
                <a:latin typeface="Calibri"/>
                <a:ea typeface="Calibri"/>
                <a:cs typeface="Calibri"/>
                <a:sym typeface="Calibri"/>
              </a:rPr>
              <a:t>BSL3</a:t>
            </a:r>
            <a:endParaRPr dirty="0">
              <a:solidFill>
                <a:schemeClr val="lt1"/>
              </a:solidFill>
              <a:latin typeface="Calibri"/>
              <a:ea typeface="Calibri"/>
              <a:cs typeface="Calibri"/>
              <a:sym typeface="Calibri"/>
            </a:endParaRPr>
          </a:p>
        </p:txBody>
      </p:sp>
      <p:pic>
        <p:nvPicPr>
          <p:cNvPr id="12" name="Picture 11" descr="A group of people standing in a room&#10;&#10;Description automatically generated">
            <a:extLst>
              <a:ext uri="{FF2B5EF4-FFF2-40B4-BE49-F238E27FC236}">
                <a16:creationId xmlns:a16="http://schemas.microsoft.com/office/drawing/2014/main" id="{52BC98CB-D940-7343-923C-89FBDEBE4519}"/>
              </a:ext>
            </a:extLst>
          </p:cNvPr>
          <p:cNvPicPr>
            <a:picLocks noChangeAspect="1"/>
          </p:cNvPicPr>
          <p:nvPr/>
        </p:nvPicPr>
        <p:blipFill>
          <a:blip r:embed="rId4"/>
          <a:stretch>
            <a:fillRect/>
          </a:stretch>
        </p:blipFill>
        <p:spPr>
          <a:xfrm>
            <a:off x="3066983" y="879913"/>
            <a:ext cx="2707482" cy="1650986"/>
          </a:xfrm>
          <a:prstGeom prst="rect">
            <a:avLst/>
          </a:prstGeom>
        </p:spPr>
      </p:pic>
      <p:sp>
        <p:nvSpPr>
          <p:cNvPr id="13" name="TextBox 12">
            <a:extLst>
              <a:ext uri="{FF2B5EF4-FFF2-40B4-BE49-F238E27FC236}">
                <a16:creationId xmlns:a16="http://schemas.microsoft.com/office/drawing/2014/main" id="{E489499A-52FA-B24F-B47A-2CBF4FD13E86}"/>
              </a:ext>
            </a:extLst>
          </p:cNvPr>
          <p:cNvSpPr txBox="1"/>
          <p:nvPr/>
        </p:nvSpPr>
        <p:spPr>
          <a:xfrm>
            <a:off x="3066983" y="2548829"/>
            <a:ext cx="2476481" cy="253916"/>
          </a:xfrm>
          <a:prstGeom prst="rect">
            <a:avLst/>
          </a:prstGeom>
          <a:noFill/>
        </p:spPr>
        <p:txBody>
          <a:bodyPr wrap="square" rtlCol="0">
            <a:spAutoFit/>
          </a:bodyPr>
          <a:lstStyle/>
          <a:p>
            <a:pPr algn="ctr"/>
            <a:r>
              <a:rPr lang="en-US" sz="1050" i="1" dirty="0" err="1">
                <a:solidFill>
                  <a:schemeClr val="bg1"/>
                </a:solidFill>
              </a:rPr>
              <a:t>Arinjay</a:t>
            </a:r>
            <a:r>
              <a:rPr lang="en-US" sz="1050" i="1" dirty="0">
                <a:solidFill>
                  <a:schemeClr val="bg1"/>
                </a:solidFill>
              </a:rPr>
              <a:t> Banerjee and friends</a:t>
            </a:r>
          </a:p>
        </p:txBody>
      </p:sp>
    </p:spTree>
    <p:extLst>
      <p:ext uri="{BB962C8B-B14F-4D97-AF65-F5344CB8AC3E}">
        <p14:creationId xmlns:p14="http://schemas.microsoft.com/office/powerpoint/2010/main" val="30808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6"/>
        <p:cNvGrpSpPr/>
        <p:nvPr/>
      </p:nvGrpSpPr>
      <p:grpSpPr>
        <a:xfrm>
          <a:off x="0" y="0"/>
          <a:ext cx="0" cy="0"/>
          <a:chOff x="0" y="0"/>
          <a:chExt cx="0" cy="0"/>
        </a:xfrm>
      </p:grpSpPr>
      <p:pic>
        <p:nvPicPr>
          <p:cNvPr id="3" name="Picture 2" descr="A close up of a screen&#10;&#10;Description automatically generated">
            <a:extLst>
              <a:ext uri="{FF2B5EF4-FFF2-40B4-BE49-F238E27FC236}">
                <a16:creationId xmlns:a16="http://schemas.microsoft.com/office/drawing/2014/main" id="{C0982AB4-7176-5B4A-880B-87F27FAB5259}"/>
              </a:ext>
            </a:extLst>
          </p:cNvPr>
          <p:cNvPicPr>
            <a:picLocks noChangeAspect="1"/>
          </p:cNvPicPr>
          <p:nvPr/>
        </p:nvPicPr>
        <p:blipFill>
          <a:blip r:embed="rId3"/>
          <a:stretch>
            <a:fillRect/>
          </a:stretch>
        </p:blipFill>
        <p:spPr>
          <a:xfrm>
            <a:off x="509751" y="354994"/>
            <a:ext cx="8124497" cy="1645911"/>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456F1373-7A58-E145-9C8F-A7D3D38EE70A}"/>
              </a:ext>
            </a:extLst>
          </p:cNvPr>
          <p:cNvPicPr>
            <a:picLocks noChangeAspect="1"/>
          </p:cNvPicPr>
          <p:nvPr/>
        </p:nvPicPr>
        <p:blipFill>
          <a:blip r:embed="rId4"/>
          <a:stretch>
            <a:fillRect/>
          </a:stretch>
        </p:blipFill>
        <p:spPr>
          <a:xfrm>
            <a:off x="1350578" y="2300860"/>
            <a:ext cx="6442841" cy="2454698"/>
          </a:xfrm>
          <a:prstGeom prst="rect">
            <a:avLst/>
          </a:prstGeom>
        </p:spPr>
      </p:pic>
      <p:pic>
        <p:nvPicPr>
          <p:cNvPr id="7" name="Picture 6" descr="A picture containing chart, text&#10;&#10;Description automatically generated">
            <a:extLst>
              <a:ext uri="{FF2B5EF4-FFF2-40B4-BE49-F238E27FC236}">
                <a16:creationId xmlns:a16="http://schemas.microsoft.com/office/drawing/2014/main" id="{50BD0DDC-755B-9042-9048-8CF334D658F2}"/>
              </a:ext>
            </a:extLst>
          </p:cNvPr>
          <p:cNvPicPr>
            <a:picLocks noChangeAspect="1"/>
          </p:cNvPicPr>
          <p:nvPr/>
        </p:nvPicPr>
        <p:blipFill>
          <a:blip r:embed="rId5"/>
          <a:stretch>
            <a:fillRect/>
          </a:stretch>
        </p:blipFill>
        <p:spPr>
          <a:xfrm>
            <a:off x="3079531" y="5055514"/>
            <a:ext cx="2702910" cy="1737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How do we sequence SARS-CoV-2?</a:t>
            </a:r>
            <a:endParaRPr dirty="0"/>
          </a:p>
        </p:txBody>
      </p:sp>
      <p:pic>
        <p:nvPicPr>
          <p:cNvPr id="8" name="Picture 7" descr="A close up of a flower&#10;&#10;Description automatically generated">
            <a:extLst>
              <a:ext uri="{FF2B5EF4-FFF2-40B4-BE49-F238E27FC236}">
                <a16:creationId xmlns:a16="http://schemas.microsoft.com/office/drawing/2014/main" id="{10073F73-9F23-9541-93E1-0596FE717D05}"/>
              </a:ext>
            </a:extLst>
          </p:cNvPr>
          <p:cNvPicPr>
            <a:picLocks noChangeAspect="1"/>
          </p:cNvPicPr>
          <p:nvPr/>
        </p:nvPicPr>
        <p:blipFill>
          <a:blip r:embed="rId3"/>
          <a:stretch>
            <a:fillRect/>
          </a:stretch>
        </p:blipFill>
        <p:spPr>
          <a:xfrm>
            <a:off x="331565" y="883846"/>
            <a:ext cx="2476481" cy="1650987"/>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5F2F6EEC-ED9E-E24C-842B-2A650BA6ECD7}"/>
              </a:ext>
            </a:extLst>
          </p:cNvPr>
          <p:cNvPicPr>
            <a:picLocks noChangeAspect="1"/>
          </p:cNvPicPr>
          <p:nvPr/>
        </p:nvPicPr>
        <p:blipFill>
          <a:blip r:embed="rId4"/>
          <a:stretch>
            <a:fillRect/>
          </a:stretch>
        </p:blipFill>
        <p:spPr>
          <a:xfrm>
            <a:off x="3169499" y="1026345"/>
            <a:ext cx="2047959" cy="1365988"/>
          </a:xfrm>
          <a:prstGeom prst="rect">
            <a:avLst/>
          </a:prstGeom>
        </p:spPr>
      </p:pic>
      <p:sp>
        <p:nvSpPr>
          <p:cNvPr id="11" name="Google Shape;444;p39">
            <a:extLst>
              <a:ext uri="{FF2B5EF4-FFF2-40B4-BE49-F238E27FC236}">
                <a16:creationId xmlns:a16="http://schemas.microsoft.com/office/drawing/2014/main" id="{0F00579E-9919-4147-8A86-22E258BDDF46}"/>
              </a:ext>
            </a:extLst>
          </p:cNvPr>
          <p:cNvSpPr txBox="1"/>
          <p:nvPr/>
        </p:nvSpPr>
        <p:spPr>
          <a:xfrm>
            <a:off x="7001168" y="1429610"/>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2000" dirty="0">
                <a:solidFill>
                  <a:schemeClr val="lt1"/>
                </a:solidFill>
                <a:latin typeface="Calibri"/>
                <a:ea typeface="Calibri"/>
                <a:cs typeface="Calibri"/>
                <a:sym typeface="Calibri"/>
              </a:rPr>
              <a:t>cDNA</a:t>
            </a:r>
            <a:endParaRPr sz="2000" dirty="0">
              <a:solidFill>
                <a:schemeClr val="lt1"/>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A114CAD6-ABE3-D84A-81DA-30BC2D12BAA1}"/>
              </a:ext>
            </a:extLst>
          </p:cNvPr>
          <p:cNvCxnSpPr/>
          <p:nvPr/>
        </p:nvCxnSpPr>
        <p:spPr>
          <a:xfrm>
            <a:off x="5739491" y="1631576"/>
            <a:ext cx="1034217" cy="0"/>
          </a:xfrm>
          <a:prstGeom prst="line">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15" name="Google Shape;444;p39">
            <a:extLst>
              <a:ext uri="{FF2B5EF4-FFF2-40B4-BE49-F238E27FC236}">
                <a16:creationId xmlns:a16="http://schemas.microsoft.com/office/drawing/2014/main" id="{9FB5931C-478E-C644-AD67-DCEC9C75B076}"/>
              </a:ext>
            </a:extLst>
          </p:cNvPr>
          <p:cNvSpPr txBox="1"/>
          <p:nvPr/>
        </p:nvSpPr>
        <p:spPr>
          <a:xfrm>
            <a:off x="5591505" y="1678511"/>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1000" i="1" dirty="0">
                <a:solidFill>
                  <a:schemeClr val="lt1"/>
                </a:solidFill>
                <a:latin typeface="Calibri"/>
                <a:ea typeface="Calibri"/>
                <a:cs typeface="Calibri"/>
                <a:sym typeface="Calibri"/>
              </a:rPr>
              <a:t>reverse transcriptase</a:t>
            </a:r>
            <a:endParaRPr sz="1000" i="1" dirty="0">
              <a:solidFill>
                <a:schemeClr val="lt1"/>
              </a:solidFill>
              <a:latin typeface="Calibri"/>
              <a:ea typeface="Calibri"/>
              <a:cs typeface="Calibri"/>
              <a:sym typeface="Calibri"/>
            </a:endParaRPr>
          </a:p>
        </p:txBody>
      </p:sp>
      <p:pic>
        <p:nvPicPr>
          <p:cNvPr id="16" name="Picture 15" descr="A picture containing timeline&#10;&#10;Description automatically generated">
            <a:extLst>
              <a:ext uri="{FF2B5EF4-FFF2-40B4-BE49-F238E27FC236}">
                <a16:creationId xmlns:a16="http://schemas.microsoft.com/office/drawing/2014/main" id="{E10D3A2E-539D-8E4A-B558-F7E391E58496}"/>
              </a:ext>
            </a:extLst>
          </p:cNvPr>
          <p:cNvPicPr>
            <a:picLocks noChangeAspect="1"/>
          </p:cNvPicPr>
          <p:nvPr/>
        </p:nvPicPr>
        <p:blipFill>
          <a:blip r:embed="rId5"/>
          <a:stretch>
            <a:fillRect/>
          </a:stretch>
        </p:blipFill>
        <p:spPr>
          <a:xfrm>
            <a:off x="367424" y="3527242"/>
            <a:ext cx="3100861" cy="2224857"/>
          </a:xfrm>
          <a:prstGeom prst="rect">
            <a:avLst/>
          </a:prstGeom>
        </p:spPr>
      </p:pic>
      <p:sp>
        <p:nvSpPr>
          <p:cNvPr id="17" name="Google Shape;653;p57">
            <a:extLst>
              <a:ext uri="{FF2B5EF4-FFF2-40B4-BE49-F238E27FC236}">
                <a16:creationId xmlns:a16="http://schemas.microsoft.com/office/drawing/2014/main" id="{61B78136-74BD-2A4D-9B81-208575079753}"/>
              </a:ext>
            </a:extLst>
          </p:cNvPr>
          <p:cNvSpPr txBox="1"/>
          <p:nvPr/>
        </p:nvSpPr>
        <p:spPr>
          <a:xfrm>
            <a:off x="815788" y="2807539"/>
            <a:ext cx="80772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cs typeface="Calibri"/>
                <a:sym typeface="Calibri"/>
              </a:rPr>
              <a:t>Overlapping PCR Amplicons </a:t>
            </a:r>
            <a:r>
              <a:rPr lang="en-US" sz="2800" dirty="0">
                <a:solidFill>
                  <a:schemeClr val="lt1"/>
                </a:solidFill>
                <a:latin typeface="Calibri"/>
                <a:cs typeface="Calibri"/>
                <a:sym typeface="Wingdings" panose="05000000000000000000" pitchFamily="2" charset="2"/>
              </a:rPr>
              <a:t></a:t>
            </a:r>
            <a:r>
              <a:rPr lang="en-US" sz="2800" dirty="0">
                <a:solidFill>
                  <a:schemeClr val="lt1"/>
                </a:solidFill>
                <a:latin typeface="Calibri"/>
                <a:cs typeface="Calibri"/>
                <a:sym typeface="Calibri"/>
              </a:rPr>
              <a:t> Illumina Sequencing</a:t>
            </a:r>
            <a:endParaRPr dirty="0"/>
          </a:p>
        </p:txBody>
      </p:sp>
      <p:sp>
        <p:nvSpPr>
          <p:cNvPr id="18" name="Google Shape;444;p39">
            <a:extLst>
              <a:ext uri="{FF2B5EF4-FFF2-40B4-BE49-F238E27FC236}">
                <a16:creationId xmlns:a16="http://schemas.microsoft.com/office/drawing/2014/main" id="{A1973452-5BDD-3B4B-8C44-94F2539B447C}"/>
              </a:ext>
            </a:extLst>
          </p:cNvPr>
          <p:cNvSpPr txBox="1"/>
          <p:nvPr/>
        </p:nvSpPr>
        <p:spPr>
          <a:xfrm>
            <a:off x="450316" y="5948582"/>
            <a:ext cx="3321267" cy="587151"/>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Liverpool – 30 amplicons</a:t>
            </a:r>
          </a:p>
          <a:p>
            <a:pPr marL="342900" lvl="0" indent="-342900">
              <a:buClr>
                <a:schemeClr val="lt1"/>
              </a:buClr>
              <a:buSzPts val="2000"/>
              <a:buFont typeface="Arial"/>
              <a:buChar char="•"/>
            </a:pPr>
            <a:r>
              <a:rPr lang="en-US" dirty="0">
                <a:solidFill>
                  <a:srgbClr val="FFFF00"/>
                </a:solidFill>
                <a:latin typeface="Calibri"/>
                <a:ea typeface="Calibri"/>
                <a:cs typeface="Calibri"/>
                <a:sym typeface="Calibri"/>
              </a:rPr>
              <a:t>ARTIC3 – 98 amplicons</a:t>
            </a:r>
          </a:p>
          <a:p>
            <a:pPr lvl="0">
              <a:buClr>
                <a:schemeClr val="lt1"/>
              </a:buClr>
              <a:buSzPts val="2000"/>
            </a:pPr>
            <a:endParaRPr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9388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How do we sequence SARS-CoV-2?</a:t>
            </a:r>
            <a:endParaRPr dirty="0"/>
          </a:p>
        </p:txBody>
      </p:sp>
      <p:pic>
        <p:nvPicPr>
          <p:cNvPr id="8" name="Picture 7" descr="A close up of a flower&#10;&#10;Description automatically generated">
            <a:extLst>
              <a:ext uri="{FF2B5EF4-FFF2-40B4-BE49-F238E27FC236}">
                <a16:creationId xmlns:a16="http://schemas.microsoft.com/office/drawing/2014/main" id="{10073F73-9F23-9541-93E1-0596FE717D05}"/>
              </a:ext>
            </a:extLst>
          </p:cNvPr>
          <p:cNvPicPr>
            <a:picLocks noChangeAspect="1"/>
          </p:cNvPicPr>
          <p:nvPr/>
        </p:nvPicPr>
        <p:blipFill>
          <a:blip r:embed="rId3"/>
          <a:stretch>
            <a:fillRect/>
          </a:stretch>
        </p:blipFill>
        <p:spPr>
          <a:xfrm>
            <a:off x="331565" y="883846"/>
            <a:ext cx="2476481" cy="1650987"/>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5F2F6EEC-ED9E-E24C-842B-2A650BA6ECD7}"/>
              </a:ext>
            </a:extLst>
          </p:cNvPr>
          <p:cNvPicPr>
            <a:picLocks noChangeAspect="1"/>
          </p:cNvPicPr>
          <p:nvPr/>
        </p:nvPicPr>
        <p:blipFill>
          <a:blip r:embed="rId4"/>
          <a:stretch>
            <a:fillRect/>
          </a:stretch>
        </p:blipFill>
        <p:spPr>
          <a:xfrm>
            <a:off x="3169499" y="1026345"/>
            <a:ext cx="2047959" cy="1365988"/>
          </a:xfrm>
          <a:prstGeom prst="rect">
            <a:avLst/>
          </a:prstGeom>
        </p:spPr>
      </p:pic>
      <p:sp>
        <p:nvSpPr>
          <p:cNvPr id="11" name="Google Shape;444;p39">
            <a:extLst>
              <a:ext uri="{FF2B5EF4-FFF2-40B4-BE49-F238E27FC236}">
                <a16:creationId xmlns:a16="http://schemas.microsoft.com/office/drawing/2014/main" id="{0F00579E-9919-4147-8A86-22E258BDDF46}"/>
              </a:ext>
            </a:extLst>
          </p:cNvPr>
          <p:cNvSpPr txBox="1"/>
          <p:nvPr/>
        </p:nvSpPr>
        <p:spPr>
          <a:xfrm>
            <a:off x="7001168" y="1429610"/>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2000" dirty="0">
                <a:solidFill>
                  <a:schemeClr val="lt1"/>
                </a:solidFill>
                <a:latin typeface="Calibri"/>
                <a:ea typeface="Calibri"/>
                <a:cs typeface="Calibri"/>
                <a:sym typeface="Calibri"/>
              </a:rPr>
              <a:t>cDNA</a:t>
            </a:r>
            <a:endParaRPr sz="2000" dirty="0">
              <a:solidFill>
                <a:schemeClr val="lt1"/>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A114CAD6-ABE3-D84A-81DA-30BC2D12BAA1}"/>
              </a:ext>
            </a:extLst>
          </p:cNvPr>
          <p:cNvCxnSpPr/>
          <p:nvPr/>
        </p:nvCxnSpPr>
        <p:spPr>
          <a:xfrm>
            <a:off x="5739491" y="1631576"/>
            <a:ext cx="1034217" cy="0"/>
          </a:xfrm>
          <a:prstGeom prst="line">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15" name="Google Shape;444;p39">
            <a:extLst>
              <a:ext uri="{FF2B5EF4-FFF2-40B4-BE49-F238E27FC236}">
                <a16:creationId xmlns:a16="http://schemas.microsoft.com/office/drawing/2014/main" id="{9FB5931C-478E-C644-AD67-DCEC9C75B076}"/>
              </a:ext>
            </a:extLst>
          </p:cNvPr>
          <p:cNvSpPr txBox="1"/>
          <p:nvPr/>
        </p:nvSpPr>
        <p:spPr>
          <a:xfrm>
            <a:off x="5591505" y="1678511"/>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1000" i="1" dirty="0">
                <a:solidFill>
                  <a:schemeClr val="lt1"/>
                </a:solidFill>
                <a:latin typeface="Calibri"/>
                <a:ea typeface="Calibri"/>
                <a:cs typeface="Calibri"/>
                <a:sym typeface="Calibri"/>
              </a:rPr>
              <a:t>reverse transcriptase</a:t>
            </a:r>
            <a:endParaRPr sz="1000" i="1" dirty="0">
              <a:solidFill>
                <a:schemeClr val="lt1"/>
              </a:solidFill>
              <a:latin typeface="Calibri"/>
              <a:ea typeface="Calibri"/>
              <a:cs typeface="Calibri"/>
              <a:sym typeface="Calibri"/>
            </a:endParaRPr>
          </a:p>
        </p:txBody>
      </p:sp>
      <p:pic>
        <p:nvPicPr>
          <p:cNvPr id="16" name="Picture 15" descr="A picture containing timeline&#10;&#10;Description automatically generated">
            <a:extLst>
              <a:ext uri="{FF2B5EF4-FFF2-40B4-BE49-F238E27FC236}">
                <a16:creationId xmlns:a16="http://schemas.microsoft.com/office/drawing/2014/main" id="{E10D3A2E-539D-8E4A-B558-F7E391E58496}"/>
              </a:ext>
            </a:extLst>
          </p:cNvPr>
          <p:cNvPicPr>
            <a:picLocks noChangeAspect="1"/>
          </p:cNvPicPr>
          <p:nvPr/>
        </p:nvPicPr>
        <p:blipFill>
          <a:blip r:embed="rId5"/>
          <a:stretch>
            <a:fillRect/>
          </a:stretch>
        </p:blipFill>
        <p:spPr>
          <a:xfrm>
            <a:off x="367424" y="3527242"/>
            <a:ext cx="3100861" cy="2224857"/>
          </a:xfrm>
          <a:prstGeom prst="rect">
            <a:avLst/>
          </a:prstGeom>
        </p:spPr>
      </p:pic>
      <p:sp>
        <p:nvSpPr>
          <p:cNvPr id="17" name="Google Shape;653;p57">
            <a:extLst>
              <a:ext uri="{FF2B5EF4-FFF2-40B4-BE49-F238E27FC236}">
                <a16:creationId xmlns:a16="http://schemas.microsoft.com/office/drawing/2014/main" id="{61B78136-74BD-2A4D-9B81-208575079753}"/>
              </a:ext>
            </a:extLst>
          </p:cNvPr>
          <p:cNvSpPr txBox="1"/>
          <p:nvPr/>
        </p:nvSpPr>
        <p:spPr>
          <a:xfrm>
            <a:off x="815788" y="2807539"/>
            <a:ext cx="80772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cs typeface="Calibri"/>
                <a:sym typeface="Calibri"/>
              </a:rPr>
              <a:t>Overlapping PCR Amplicons </a:t>
            </a:r>
            <a:r>
              <a:rPr lang="en-US" sz="2800" dirty="0">
                <a:solidFill>
                  <a:schemeClr val="lt1"/>
                </a:solidFill>
                <a:latin typeface="Calibri"/>
                <a:cs typeface="Calibri"/>
                <a:sym typeface="Wingdings" panose="05000000000000000000" pitchFamily="2" charset="2"/>
              </a:rPr>
              <a:t></a:t>
            </a:r>
            <a:r>
              <a:rPr lang="en-US" sz="2800" dirty="0">
                <a:solidFill>
                  <a:schemeClr val="lt1"/>
                </a:solidFill>
                <a:latin typeface="Calibri"/>
                <a:cs typeface="Calibri"/>
                <a:sym typeface="Calibri"/>
              </a:rPr>
              <a:t> Illumina Sequencing</a:t>
            </a:r>
            <a:endParaRPr dirty="0"/>
          </a:p>
        </p:txBody>
      </p:sp>
      <p:sp>
        <p:nvSpPr>
          <p:cNvPr id="18" name="Google Shape;444;p39">
            <a:extLst>
              <a:ext uri="{FF2B5EF4-FFF2-40B4-BE49-F238E27FC236}">
                <a16:creationId xmlns:a16="http://schemas.microsoft.com/office/drawing/2014/main" id="{A1973452-5BDD-3B4B-8C44-94F2539B447C}"/>
              </a:ext>
            </a:extLst>
          </p:cNvPr>
          <p:cNvSpPr txBox="1"/>
          <p:nvPr/>
        </p:nvSpPr>
        <p:spPr>
          <a:xfrm>
            <a:off x="450316" y="5948582"/>
            <a:ext cx="3321267" cy="587151"/>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Liverpool – 30 amplicons</a:t>
            </a:r>
          </a:p>
          <a:p>
            <a:pPr marL="342900" lvl="0" indent="-342900">
              <a:buClr>
                <a:schemeClr val="lt1"/>
              </a:buClr>
              <a:buSzPts val="2000"/>
              <a:buFont typeface="Arial"/>
              <a:buChar char="•"/>
            </a:pPr>
            <a:r>
              <a:rPr lang="en-US" dirty="0">
                <a:solidFill>
                  <a:srgbClr val="FFFF00"/>
                </a:solidFill>
                <a:latin typeface="Calibri"/>
                <a:ea typeface="Calibri"/>
                <a:cs typeface="Calibri"/>
                <a:sym typeface="Calibri"/>
              </a:rPr>
              <a:t>ARTIC3 – 98 amplicons</a:t>
            </a:r>
          </a:p>
          <a:p>
            <a:pPr lvl="0">
              <a:buClr>
                <a:schemeClr val="lt1"/>
              </a:buClr>
              <a:buSzPts val="2000"/>
            </a:pPr>
            <a:endParaRPr dirty="0">
              <a:solidFill>
                <a:schemeClr val="lt1"/>
              </a:solidFill>
              <a:latin typeface="Calibri"/>
              <a:ea typeface="Calibri"/>
              <a:cs typeface="Calibri"/>
              <a:sym typeface="Calibri"/>
            </a:endParaRPr>
          </a:p>
        </p:txBody>
      </p:sp>
      <p:sp>
        <p:nvSpPr>
          <p:cNvPr id="19" name="Google Shape;444;p39">
            <a:extLst>
              <a:ext uri="{FF2B5EF4-FFF2-40B4-BE49-F238E27FC236}">
                <a16:creationId xmlns:a16="http://schemas.microsoft.com/office/drawing/2014/main" id="{628F5100-C5DD-3A44-BDDA-9C7EADBC2500}"/>
              </a:ext>
            </a:extLst>
          </p:cNvPr>
          <p:cNvSpPr txBox="1"/>
          <p:nvPr/>
        </p:nvSpPr>
        <p:spPr>
          <a:xfrm>
            <a:off x="4587458" y="3514379"/>
            <a:ext cx="3321267" cy="3281199"/>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u="sng" dirty="0">
                <a:solidFill>
                  <a:schemeClr val="lt1"/>
                </a:solidFill>
                <a:latin typeface="Calibri"/>
                <a:ea typeface="Calibri"/>
                <a:cs typeface="Calibri"/>
                <a:sym typeface="Calibri"/>
              </a:rPr>
              <a:t>Culture</a:t>
            </a:r>
            <a:r>
              <a:rPr lang="en-US" dirty="0">
                <a:solidFill>
                  <a:schemeClr val="lt1"/>
                </a:solidFill>
                <a:latin typeface="Calibri"/>
                <a:ea typeface="Calibri"/>
                <a:cs typeface="Calibri"/>
                <a:sym typeface="Calibri"/>
              </a:rPr>
              <a:t> to obtain large amount of clean DNA of pathogen</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dirty="0">
                <a:solidFill>
                  <a:schemeClr val="lt1"/>
                </a:solidFill>
                <a:latin typeface="Calibri"/>
                <a:ea typeface="Calibri"/>
                <a:cs typeface="Calibri"/>
                <a:sym typeface="Calibri"/>
              </a:rPr>
              <a:t>Random</a:t>
            </a:r>
            <a:r>
              <a:rPr lang="en-US" dirty="0">
                <a:solidFill>
                  <a:schemeClr val="lt1"/>
                </a:solidFill>
                <a:latin typeface="Calibri"/>
                <a:ea typeface="Calibri"/>
                <a:cs typeface="Calibri"/>
                <a:sym typeface="Calibri"/>
              </a:rPr>
              <a:t> fragmentation of DNA – each part of the genome is equally sampled</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Graph based computational assembly of the </a:t>
            </a:r>
            <a:r>
              <a:rPr lang="en-US" u="sng" dirty="0">
                <a:solidFill>
                  <a:schemeClr val="lt1"/>
                </a:solidFill>
                <a:latin typeface="Calibri"/>
                <a:ea typeface="Calibri"/>
                <a:cs typeface="Calibri"/>
                <a:sym typeface="Calibri"/>
              </a:rPr>
              <a:t>consensus</a:t>
            </a:r>
            <a:r>
              <a:rPr lang="en-US" dirty="0">
                <a:solidFill>
                  <a:schemeClr val="lt1"/>
                </a:solidFill>
                <a:latin typeface="Calibri"/>
                <a:ea typeface="Calibri"/>
                <a:cs typeface="Calibri"/>
                <a:sym typeface="Calibri"/>
              </a:rPr>
              <a:t> genome</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Highly </a:t>
            </a:r>
            <a:r>
              <a:rPr lang="en-US" u="sng" dirty="0">
                <a:solidFill>
                  <a:schemeClr val="lt1"/>
                </a:solidFill>
                <a:latin typeface="Calibri"/>
                <a:ea typeface="Calibri"/>
                <a:cs typeface="Calibri"/>
                <a:sym typeface="Calibri"/>
              </a:rPr>
              <a:t>redundant</a:t>
            </a:r>
            <a:r>
              <a:rPr lang="en-US" dirty="0">
                <a:solidFill>
                  <a:schemeClr val="lt1"/>
                </a:solidFill>
                <a:latin typeface="Calibri"/>
                <a:ea typeface="Calibri"/>
                <a:cs typeface="Calibri"/>
                <a:sym typeface="Calibri"/>
              </a:rPr>
              <a:t> sequencing of each nucleotide; at least 100x</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dirty="0">
                <a:solidFill>
                  <a:schemeClr val="lt1"/>
                </a:solidFill>
                <a:latin typeface="Calibri"/>
                <a:ea typeface="Calibri"/>
                <a:cs typeface="Calibri"/>
                <a:sym typeface="Calibri"/>
              </a:rPr>
              <a:t>Sequencing error is nearly random</a:t>
            </a:r>
            <a:r>
              <a:rPr lang="en-US" dirty="0">
                <a:solidFill>
                  <a:schemeClr val="lt1"/>
                </a:solidFill>
                <a:latin typeface="Calibri"/>
                <a:ea typeface="Calibri"/>
                <a:cs typeface="Calibri"/>
                <a:sym typeface="Calibri"/>
              </a:rPr>
              <a:t>; overcome by redundancy</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endParaRPr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011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How do we sequence SARS-CoV-2?</a:t>
            </a:r>
            <a:endParaRPr dirty="0"/>
          </a:p>
        </p:txBody>
      </p:sp>
      <p:pic>
        <p:nvPicPr>
          <p:cNvPr id="8" name="Picture 7" descr="A close up of a flower&#10;&#10;Description automatically generated">
            <a:extLst>
              <a:ext uri="{FF2B5EF4-FFF2-40B4-BE49-F238E27FC236}">
                <a16:creationId xmlns:a16="http://schemas.microsoft.com/office/drawing/2014/main" id="{10073F73-9F23-9541-93E1-0596FE717D05}"/>
              </a:ext>
            </a:extLst>
          </p:cNvPr>
          <p:cNvPicPr>
            <a:picLocks noChangeAspect="1"/>
          </p:cNvPicPr>
          <p:nvPr/>
        </p:nvPicPr>
        <p:blipFill>
          <a:blip r:embed="rId3"/>
          <a:stretch>
            <a:fillRect/>
          </a:stretch>
        </p:blipFill>
        <p:spPr>
          <a:xfrm>
            <a:off x="331565" y="883846"/>
            <a:ext cx="2476481" cy="1650987"/>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5F2F6EEC-ED9E-E24C-842B-2A650BA6ECD7}"/>
              </a:ext>
            </a:extLst>
          </p:cNvPr>
          <p:cNvPicPr>
            <a:picLocks noChangeAspect="1"/>
          </p:cNvPicPr>
          <p:nvPr/>
        </p:nvPicPr>
        <p:blipFill>
          <a:blip r:embed="rId4"/>
          <a:stretch>
            <a:fillRect/>
          </a:stretch>
        </p:blipFill>
        <p:spPr>
          <a:xfrm>
            <a:off x="3169499" y="1026345"/>
            <a:ext cx="2047959" cy="1365988"/>
          </a:xfrm>
          <a:prstGeom prst="rect">
            <a:avLst/>
          </a:prstGeom>
        </p:spPr>
      </p:pic>
      <p:sp>
        <p:nvSpPr>
          <p:cNvPr id="11" name="Google Shape;444;p39">
            <a:extLst>
              <a:ext uri="{FF2B5EF4-FFF2-40B4-BE49-F238E27FC236}">
                <a16:creationId xmlns:a16="http://schemas.microsoft.com/office/drawing/2014/main" id="{0F00579E-9919-4147-8A86-22E258BDDF46}"/>
              </a:ext>
            </a:extLst>
          </p:cNvPr>
          <p:cNvSpPr txBox="1"/>
          <p:nvPr/>
        </p:nvSpPr>
        <p:spPr>
          <a:xfrm>
            <a:off x="7001168" y="1429610"/>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2000" dirty="0">
                <a:solidFill>
                  <a:schemeClr val="lt1"/>
                </a:solidFill>
                <a:latin typeface="Calibri"/>
                <a:ea typeface="Calibri"/>
                <a:cs typeface="Calibri"/>
                <a:sym typeface="Calibri"/>
              </a:rPr>
              <a:t>cDNA</a:t>
            </a:r>
            <a:endParaRPr sz="2000" dirty="0">
              <a:solidFill>
                <a:schemeClr val="lt1"/>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A114CAD6-ABE3-D84A-81DA-30BC2D12BAA1}"/>
              </a:ext>
            </a:extLst>
          </p:cNvPr>
          <p:cNvCxnSpPr/>
          <p:nvPr/>
        </p:nvCxnSpPr>
        <p:spPr>
          <a:xfrm>
            <a:off x="5739491" y="1631576"/>
            <a:ext cx="1034217" cy="0"/>
          </a:xfrm>
          <a:prstGeom prst="line">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15" name="Google Shape;444;p39">
            <a:extLst>
              <a:ext uri="{FF2B5EF4-FFF2-40B4-BE49-F238E27FC236}">
                <a16:creationId xmlns:a16="http://schemas.microsoft.com/office/drawing/2014/main" id="{9FB5931C-478E-C644-AD67-DCEC9C75B076}"/>
              </a:ext>
            </a:extLst>
          </p:cNvPr>
          <p:cNvSpPr txBox="1"/>
          <p:nvPr/>
        </p:nvSpPr>
        <p:spPr>
          <a:xfrm>
            <a:off x="5591505" y="1678511"/>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1000" i="1" dirty="0">
                <a:solidFill>
                  <a:schemeClr val="lt1"/>
                </a:solidFill>
                <a:latin typeface="Calibri"/>
                <a:ea typeface="Calibri"/>
                <a:cs typeface="Calibri"/>
                <a:sym typeface="Calibri"/>
              </a:rPr>
              <a:t>reverse transcriptase</a:t>
            </a:r>
            <a:endParaRPr sz="1000" i="1" dirty="0">
              <a:solidFill>
                <a:schemeClr val="lt1"/>
              </a:solidFill>
              <a:latin typeface="Calibri"/>
              <a:ea typeface="Calibri"/>
              <a:cs typeface="Calibri"/>
              <a:sym typeface="Calibri"/>
            </a:endParaRPr>
          </a:p>
        </p:txBody>
      </p:sp>
      <p:pic>
        <p:nvPicPr>
          <p:cNvPr id="16" name="Picture 15" descr="A picture containing timeline&#10;&#10;Description automatically generated">
            <a:extLst>
              <a:ext uri="{FF2B5EF4-FFF2-40B4-BE49-F238E27FC236}">
                <a16:creationId xmlns:a16="http://schemas.microsoft.com/office/drawing/2014/main" id="{E10D3A2E-539D-8E4A-B558-F7E391E58496}"/>
              </a:ext>
            </a:extLst>
          </p:cNvPr>
          <p:cNvPicPr>
            <a:picLocks noChangeAspect="1"/>
          </p:cNvPicPr>
          <p:nvPr/>
        </p:nvPicPr>
        <p:blipFill>
          <a:blip r:embed="rId5"/>
          <a:stretch>
            <a:fillRect/>
          </a:stretch>
        </p:blipFill>
        <p:spPr>
          <a:xfrm>
            <a:off x="367424" y="3527242"/>
            <a:ext cx="3100861" cy="2224857"/>
          </a:xfrm>
          <a:prstGeom prst="rect">
            <a:avLst/>
          </a:prstGeom>
        </p:spPr>
      </p:pic>
      <p:sp>
        <p:nvSpPr>
          <p:cNvPr id="17" name="Google Shape;653;p57">
            <a:extLst>
              <a:ext uri="{FF2B5EF4-FFF2-40B4-BE49-F238E27FC236}">
                <a16:creationId xmlns:a16="http://schemas.microsoft.com/office/drawing/2014/main" id="{61B78136-74BD-2A4D-9B81-208575079753}"/>
              </a:ext>
            </a:extLst>
          </p:cNvPr>
          <p:cNvSpPr txBox="1"/>
          <p:nvPr/>
        </p:nvSpPr>
        <p:spPr>
          <a:xfrm>
            <a:off x="815788" y="2807539"/>
            <a:ext cx="80772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cs typeface="Calibri"/>
                <a:sym typeface="Calibri"/>
              </a:rPr>
              <a:t>Overlapping PCR Amplicons </a:t>
            </a:r>
            <a:r>
              <a:rPr lang="en-US" sz="2800" dirty="0">
                <a:solidFill>
                  <a:schemeClr val="lt1"/>
                </a:solidFill>
                <a:latin typeface="Calibri"/>
                <a:cs typeface="Calibri"/>
                <a:sym typeface="Wingdings" panose="05000000000000000000" pitchFamily="2" charset="2"/>
              </a:rPr>
              <a:t></a:t>
            </a:r>
            <a:r>
              <a:rPr lang="en-US" sz="2800" dirty="0">
                <a:solidFill>
                  <a:schemeClr val="lt1"/>
                </a:solidFill>
                <a:latin typeface="Calibri"/>
                <a:cs typeface="Calibri"/>
                <a:sym typeface="Calibri"/>
              </a:rPr>
              <a:t> Illumina Sequencing</a:t>
            </a:r>
            <a:endParaRPr dirty="0"/>
          </a:p>
        </p:txBody>
      </p:sp>
      <p:sp>
        <p:nvSpPr>
          <p:cNvPr id="18" name="Google Shape;444;p39">
            <a:extLst>
              <a:ext uri="{FF2B5EF4-FFF2-40B4-BE49-F238E27FC236}">
                <a16:creationId xmlns:a16="http://schemas.microsoft.com/office/drawing/2014/main" id="{A1973452-5BDD-3B4B-8C44-94F2539B447C}"/>
              </a:ext>
            </a:extLst>
          </p:cNvPr>
          <p:cNvSpPr txBox="1"/>
          <p:nvPr/>
        </p:nvSpPr>
        <p:spPr>
          <a:xfrm>
            <a:off x="450316" y="5948582"/>
            <a:ext cx="3321267" cy="587151"/>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Liverpool – 30 amplicons</a:t>
            </a:r>
          </a:p>
          <a:p>
            <a:pPr marL="342900" lvl="0" indent="-342900">
              <a:buClr>
                <a:schemeClr val="lt1"/>
              </a:buClr>
              <a:buSzPts val="2000"/>
              <a:buFont typeface="Arial"/>
              <a:buChar char="•"/>
            </a:pPr>
            <a:r>
              <a:rPr lang="en-US" dirty="0">
                <a:solidFill>
                  <a:srgbClr val="FFFF00"/>
                </a:solidFill>
                <a:latin typeface="Calibri"/>
                <a:ea typeface="Calibri"/>
                <a:cs typeface="Calibri"/>
                <a:sym typeface="Calibri"/>
              </a:rPr>
              <a:t>ARTIC3 – 98 amplicons</a:t>
            </a:r>
          </a:p>
          <a:p>
            <a:pPr lvl="0">
              <a:buClr>
                <a:schemeClr val="lt1"/>
              </a:buClr>
              <a:buSzPts val="2000"/>
            </a:pPr>
            <a:endParaRPr dirty="0">
              <a:solidFill>
                <a:schemeClr val="lt1"/>
              </a:solidFill>
              <a:latin typeface="Calibri"/>
              <a:ea typeface="Calibri"/>
              <a:cs typeface="Calibri"/>
              <a:sym typeface="Calibri"/>
            </a:endParaRPr>
          </a:p>
        </p:txBody>
      </p:sp>
      <p:sp>
        <p:nvSpPr>
          <p:cNvPr id="19" name="Google Shape;444;p39">
            <a:extLst>
              <a:ext uri="{FF2B5EF4-FFF2-40B4-BE49-F238E27FC236}">
                <a16:creationId xmlns:a16="http://schemas.microsoft.com/office/drawing/2014/main" id="{628F5100-C5DD-3A44-BDDA-9C7EADBC2500}"/>
              </a:ext>
            </a:extLst>
          </p:cNvPr>
          <p:cNvSpPr txBox="1"/>
          <p:nvPr/>
        </p:nvSpPr>
        <p:spPr>
          <a:xfrm>
            <a:off x="4587458" y="3514379"/>
            <a:ext cx="3321267" cy="3281199"/>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u="sng" strike="sngStrike" dirty="0">
                <a:solidFill>
                  <a:schemeClr val="lt1"/>
                </a:solidFill>
                <a:latin typeface="Calibri"/>
                <a:ea typeface="Calibri"/>
                <a:cs typeface="Calibri"/>
                <a:sym typeface="Calibri"/>
              </a:rPr>
              <a:t>Culture</a:t>
            </a:r>
            <a:r>
              <a:rPr lang="en-US" strike="sngStrike" dirty="0">
                <a:solidFill>
                  <a:schemeClr val="lt1"/>
                </a:solidFill>
                <a:latin typeface="Calibri"/>
                <a:ea typeface="Calibri"/>
                <a:cs typeface="Calibri"/>
                <a:sym typeface="Calibri"/>
              </a:rPr>
              <a:t> to obtain large amount of clean DNA of pathogen</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dirty="0">
                <a:solidFill>
                  <a:schemeClr val="lt1"/>
                </a:solidFill>
                <a:latin typeface="Calibri"/>
                <a:ea typeface="Calibri"/>
                <a:cs typeface="Calibri"/>
                <a:sym typeface="Calibri"/>
              </a:rPr>
              <a:t>Random</a:t>
            </a:r>
            <a:r>
              <a:rPr lang="en-US" dirty="0">
                <a:solidFill>
                  <a:schemeClr val="lt1"/>
                </a:solidFill>
                <a:latin typeface="Calibri"/>
                <a:ea typeface="Calibri"/>
                <a:cs typeface="Calibri"/>
                <a:sym typeface="Calibri"/>
              </a:rPr>
              <a:t> fragmentation of DNA – each part of the genome is equally sampled</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Graph based computational assembly of the </a:t>
            </a:r>
            <a:r>
              <a:rPr lang="en-US" u="sng" dirty="0">
                <a:solidFill>
                  <a:schemeClr val="lt1"/>
                </a:solidFill>
                <a:latin typeface="Calibri"/>
                <a:ea typeface="Calibri"/>
                <a:cs typeface="Calibri"/>
                <a:sym typeface="Calibri"/>
              </a:rPr>
              <a:t>consensus</a:t>
            </a:r>
            <a:r>
              <a:rPr lang="en-US" dirty="0">
                <a:solidFill>
                  <a:schemeClr val="lt1"/>
                </a:solidFill>
                <a:latin typeface="Calibri"/>
                <a:ea typeface="Calibri"/>
                <a:cs typeface="Calibri"/>
                <a:sym typeface="Calibri"/>
              </a:rPr>
              <a:t> genome</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Highly </a:t>
            </a:r>
            <a:r>
              <a:rPr lang="en-US" u="sng" dirty="0">
                <a:solidFill>
                  <a:schemeClr val="lt1"/>
                </a:solidFill>
                <a:latin typeface="Calibri"/>
                <a:ea typeface="Calibri"/>
                <a:cs typeface="Calibri"/>
                <a:sym typeface="Calibri"/>
              </a:rPr>
              <a:t>redundant</a:t>
            </a:r>
            <a:r>
              <a:rPr lang="en-US" dirty="0">
                <a:solidFill>
                  <a:schemeClr val="lt1"/>
                </a:solidFill>
                <a:latin typeface="Calibri"/>
                <a:ea typeface="Calibri"/>
                <a:cs typeface="Calibri"/>
                <a:sym typeface="Calibri"/>
              </a:rPr>
              <a:t> sequencing of each nucleotide; at least 100x</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dirty="0">
                <a:solidFill>
                  <a:schemeClr val="lt1"/>
                </a:solidFill>
                <a:latin typeface="Calibri"/>
                <a:ea typeface="Calibri"/>
                <a:cs typeface="Calibri"/>
                <a:sym typeface="Calibri"/>
              </a:rPr>
              <a:t>Sequencing error is nearly random</a:t>
            </a:r>
            <a:r>
              <a:rPr lang="en-US" dirty="0">
                <a:solidFill>
                  <a:schemeClr val="lt1"/>
                </a:solidFill>
                <a:latin typeface="Calibri"/>
                <a:ea typeface="Calibri"/>
                <a:cs typeface="Calibri"/>
                <a:sym typeface="Calibri"/>
              </a:rPr>
              <a:t>; overcome by redundancy</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endParaRPr dirty="0">
              <a:solidFill>
                <a:schemeClr val="lt1"/>
              </a:solidFill>
              <a:latin typeface="Calibri"/>
              <a:ea typeface="Calibri"/>
              <a:cs typeface="Calibri"/>
              <a:sym typeface="Calibri"/>
            </a:endParaRPr>
          </a:p>
        </p:txBody>
      </p:sp>
      <p:sp>
        <p:nvSpPr>
          <p:cNvPr id="12" name="Google Shape;444;p39">
            <a:extLst>
              <a:ext uri="{FF2B5EF4-FFF2-40B4-BE49-F238E27FC236}">
                <a16:creationId xmlns:a16="http://schemas.microsoft.com/office/drawing/2014/main" id="{41AA4998-506E-AC4E-B146-74415EF29E53}"/>
              </a:ext>
            </a:extLst>
          </p:cNvPr>
          <p:cNvSpPr txBox="1"/>
          <p:nvPr/>
        </p:nvSpPr>
        <p:spPr>
          <a:xfrm rot="19395742">
            <a:off x="7477744" y="3266427"/>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dirty="0">
                <a:solidFill>
                  <a:srgbClr val="FF0000"/>
                </a:solidFill>
                <a:latin typeface="Calibri"/>
                <a:ea typeface="Calibri"/>
                <a:cs typeface="Calibri"/>
                <a:sym typeface="Calibri"/>
              </a:rPr>
              <a:t>Patient DNA!</a:t>
            </a:r>
            <a:endParaRPr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289786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How do we sequence SARS-CoV-2?</a:t>
            </a:r>
            <a:endParaRPr dirty="0"/>
          </a:p>
        </p:txBody>
      </p:sp>
      <p:pic>
        <p:nvPicPr>
          <p:cNvPr id="8" name="Picture 7" descr="A close up of a flower&#10;&#10;Description automatically generated">
            <a:extLst>
              <a:ext uri="{FF2B5EF4-FFF2-40B4-BE49-F238E27FC236}">
                <a16:creationId xmlns:a16="http://schemas.microsoft.com/office/drawing/2014/main" id="{10073F73-9F23-9541-93E1-0596FE717D05}"/>
              </a:ext>
            </a:extLst>
          </p:cNvPr>
          <p:cNvPicPr>
            <a:picLocks noChangeAspect="1"/>
          </p:cNvPicPr>
          <p:nvPr/>
        </p:nvPicPr>
        <p:blipFill>
          <a:blip r:embed="rId3"/>
          <a:stretch>
            <a:fillRect/>
          </a:stretch>
        </p:blipFill>
        <p:spPr>
          <a:xfrm>
            <a:off x="331565" y="883846"/>
            <a:ext cx="2476481" cy="1650987"/>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5F2F6EEC-ED9E-E24C-842B-2A650BA6ECD7}"/>
              </a:ext>
            </a:extLst>
          </p:cNvPr>
          <p:cNvPicPr>
            <a:picLocks noChangeAspect="1"/>
          </p:cNvPicPr>
          <p:nvPr/>
        </p:nvPicPr>
        <p:blipFill>
          <a:blip r:embed="rId4"/>
          <a:stretch>
            <a:fillRect/>
          </a:stretch>
        </p:blipFill>
        <p:spPr>
          <a:xfrm>
            <a:off x="3169499" y="1026345"/>
            <a:ext cx="2047959" cy="1365988"/>
          </a:xfrm>
          <a:prstGeom prst="rect">
            <a:avLst/>
          </a:prstGeom>
        </p:spPr>
      </p:pic>
      <p:sp>
        <p:nvSpPr>
          <p:cNvPr id="11" name="Google Shape;444;p39">
            <a:extLst>
              <a:ext uri="{FF2B5EF4-FFF2-40B4-BE49-F238E27FC236}">
                <a16:creationId xmlns:a16="http://schemas.microsoft.com/office/drawing/2014/main" id="{0F00579E-9919-4147-8A86-22E258BDDF46}"/>
              </a:ext>
            </a:extLst>
          </p:cNvPr>
          <p:cNvSpPr txBox="1"/>
          <p:nvPr/>
        </p:nvSpPr>
        <p:spPr>
          <a:xfrm>
            <a:off x="7001168" y="1429610"/>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2000" dirty="0">
                <a:solidFill>
                  <a:schemeClr val="lt1"/>
                </a:solidFill>
                <a:latin typeface="Calibri"/>
                <a:ea typeface="Calibri"/>
                <a:cs typeface="Calibri"/>
                <a:sym typeface="Calibri"/>
              </a:rPr>
              <a:t>cDNA</a:t>
            </a:r>
            <a:endParaRPr sz="2000" dirty="0">
              <a:solidFill>
                <a:schemeClr val="lt1"/>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A114CAD6-ABE3-D84A-81DA-30BC2D12BAA1}"/>
              </a:ext>
            </a:extLst>
          </p:cNvPr>
          <p:cNvCxnSpPr/>
          <p:nvPr/>
        </p:nvCxnSpPr>
        <p:spPr>
          <a:xfrm>
            <a:off x="5739491" y="1631576"/>
            <a:ext cx="1034217" cy="0"/>
          </a:xfrm>
          <a:prstGeom prst="line">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15" name="Google Shape;444;p39">
            <a:extLst>
              <a:ext uri="{FF2B5EF4-FFF2-40B4-BE49-F238E27FC236}">
                <a16:creationId xmlns:a16="http://schemas.microsoft.com/office/drawing/2014/main" id="{9FB5931C-478E-C644-AD67-DCEC9C75B076}"/>
              </a:ext>
            </a:extLst>
          </p:cNvPr>
          <p:cNvSpPr txBox="1"/>
          <p:nvPr/>
        </p:nvSpPr>
        <p:spPr>
          <a:xfrm>
            <a:off x="5591505" y="1678511"/>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1000" i="1" dirty="0">
                <a:solidFill>
                  <a:schemeClr val="lt1"/>
                </a:solidFill>
                <a:latin typeface="Calibri"/>
                <a:ea typeface="Calibri"/>
                <a:cs typeface="Calibri"/>
                <a:sym typeface="Calibri"/>
              </a:rPr>
              <a:t>reverse transcriptase</a:t>
            </a:r>
            <a:endParaRPr sz="1000" i="1" dirty="0">
              <a:solidFill>
                <a:schemeClr val="lt1"/>
              </a:solidFill>
              <a:latin typeface="Calibri"/>
              <a:ea typeface="Calibri"/>
              <a:cs typeface="Calibri"/>
              <a:sym typeface="Calibri"/>
            </a:endParaRPr>
          </a:p>
        </p:txBody>
      </p:sp>
      <p:pic>
        <p:nvPicPr>
          <p:cNvPr id="16" name="Picture 15" descr="A picture containing timeline&#10;&#10;Description automatically generated">
            <a:extLst>
              <a:ext uri="{FF2B5EF4-FFF2-40B4-BE49-F238E27FC236}">
                <a16:creationId xmlns:a16="http://schemas.microsoft.com/office/drawing/2014/main" id="{E10D3A2E-539D-8E4A-B558-F7E391E58496}"/>
              </a:ext>
            </a:extLst>
          </p:cNvPr>
          <p:cNvPicPr>
            <a:picLocks noChangeAspect="1"/>
          </p:cNvPicPr>
          <p:nvPr/>
        </p:nvPicPr>
        <p:blipFill>
          <a:blip r:embed="rId5"/>
          <a:stretch>
            <a:fillRect/>
          </a:stretch>
        </p:blipFill>
        <p:spPr>
          <a:xfrm>
            <a:off x="367424" y="3527242"/>
            <a:ext cx="3100861" cy="2224857"/>
          </a:xfrm>
          <a:prstGeom prst="rect">
            <a:avLst/>
          </a:prstGeom>
        </p:spPr>
      </p:pic>
      <p:sp>
        <p:nvSpPr>
          <p:cNvPr id="17" name="Google Shape;653;p57">
            <a:extLst>
              <a:ext uri="{FF2B5EF4-FFF2-40B4-BE49-F238E27FC236}">
                <a16:creationId xmlns:a16="http://schemas.microsoft.com/office/drawing/2014/main" id="{61B78136-74BD-2A4D-9B81-208575079753}"/>
              </a:ext>
            </a:extLst>
          </p:cNvPr>
          <p:cNvSpPr txBox="1"/>
          <p:nvPr/>
        </p:nvSpPr>
        <p:spPr>
          <a:xfrm>
            <a:off x="815788" y="2807539"/>
            <a:ext cx="80772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cs typeface="Calibri"/>
                <a:sym typeface="Calibri"/>
              </a:rPr>
              <a:t>Overlapping PCR Amplicons </a:t>
            </a:r>
            <a:r>
              <a:rPr lang="en-US" sz="2800" dirty="0">
                <a:solidFill>
                  <a:schemeClr val="lt1"/>
                </a:solidFill>
                <a:latin typeface="Calibri"/>
                <a:cs typeface="Calibri"/>
                <a:sym typeface="Wingdings" panose="05000000000000000000" pitchFamily="2" charset="2"/>
              </a:rPr>
              <a:t></a:t>
            </a:r>
            <a:r>
              <a:rPr lang="en-US" sz="2800" dirty="0">
                <a:solidFill>
                  <a:schemeClr val="lt1"/>
                </a:solidFill>
                <a:latin typeface="Calibri"/>
                <a:cs typeface="Calibri"/>
                <a:sym typeface="Calibri"/>
              </a:rPr>
              <a:t> Illumina Sequencing</a:t>
            </a:r>
            <a:endParaRPr dirty="0"/>
          </a:p>
        </p:txBody>
      </p:sp>
      <p:sp>
        <p:nvSpPr>
          <p:cNvPr id="18" name="Google Shape;444;p39">
            <a:extLst>
              <a:ext uri="{FF2B5EF4-FFF2-40B4-BE49-F238E27FC236}">
                <a16:creationId xmlns:a16="http://schemas.microsoft.com/office/drawing/2014/main" id="{A1973452-5BDD-3B4B-8C44-94F2539B447C}"/>
              </a:ext>
            </a:extLst>
          </p:cNvPr>
          <p:cNvSpPr txBox="1"/>
          <p:nvPr/>
        </p:nvSpPr>
        <p:spPr>
          <a:xfrm>
            <a:off x="450316" y="5948582"/>
            <a:ext cx="3321267" cy="587151"/>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Liverpool – 30 amplicons</a:t>
            </a:r>
          </a:p>
          <a:p>
            <a:pPr marL="342900" lvl="0" indent="-342900">
              <a:buClr>
                <a:schemeClr val="lt1"/>
              </a:buClr>
              <a:buSzPts val="2000"/>
              <a:buFont typeface="Arial"/>
              <a:buChar char="•"/>
            </a:pPr>
            <a:r>
              <a:rPr lang="en-US" dirty="0">
                <a:solidFill>
                  <a:srgbClr val="FFFF00"/>
                </a:solidFill>
                <a:latin typeface="Calibri"/>
                <a:ea typeface="Calibri"/>
                <a:cs typeface="Calibri"/>
                <a:sym typeface="Calibri"/>
              </a:rPr>
              <a:t>ARTIC3 – 98 amplicons</a:t>
            </a:r>
          </a:p>
          <a:p>
            <a:pPr lvl="0">
              <a:buClr>
                <a:schemeClr val="lt1"/>
              </a:buClr>
              <a:buSzPts val="2000"/>
            </a:pPr>
            <a:endParaRPr dirty="0">
              <a:solidFill>
                <a:schemeClr val="lt1"/>
              </a:solidFill>
              <a:latin typeface="Calibri"/>
              <a:ea typeface="Calibri"/>
              <a:cs typeface="Calibri"/>
              <a:sym typeface="Calibri"/>
            </a:endParaRPr>
          </a:p>
        </p:txBody>
      </p:sp>
      <p:sp>
        <p:nvSpPr>
          <p:cNvPr id="19" name="Google Shape;444;p39">
            <a:extLst>
              <a:ext uri="{FF2B5EF4-FFF2-40B4-BE49-F238E27FC236}">
                <a16:creationId xmlns:a16="http://schemas.microsoft.com/office/drawing/2014/main" id="{628F5100-C5DD-3A44-BDDA-9C7EADBC2500}"/>
              </a:ext>
            </a:extLst>
          </p:cNvPr>
          <p:cNvSpPr txBox="1"/>
          <p:nvPr/>
        </p:nvSpPr>
        <p:spPr>
          <a:xfrm>
            <a:off x="4587458" y="3514379"/>
            <a:ext cx="3321267" cy="3281199"/>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u="sng" strike="sngStrike" dirty="0">
                <a:solidFill>
                  <a:schemeClr val="lt1"/>
                </a:solidFill>
                <a:latin typeface="Calibri"/>
                <a:ea typeface="Calibri"/>
                <a:cs typeface="Calibri"/>
                <a:sym typeface="Calibri"/>
              </a:rPr>
              <a:t>Culture</a:t>
            </a:r>
            <a:r>
              <a:rPr lang="en-US" strike="sngStrike" dirty="0">
                <a:solidFill>
                  <a:schemeClr val="lt1"/>
                </a:solidFill>
                <a:latin typeface="Calibri"/>
                <a:ea typeface="Calibri"/>
                <a:cs typeface="Calibri"/>
                <a:sym typeface="Calibri"/>
              </a:rPr>
              <a:t> to obtain large amount of clean DNA of pathogen</a:t>
            </a:r>
          </a:p>
          <a:p>
            <a:pPr marL="342900" lvl="0" indent="-342900">
              <a:buClr>
                <a:schemeClr val="lt1"/>
              </a:buClr>
              <a:buSzPts val="2000"/>
              <a:buFont typeface="Arial"/>
              <a:buChar char="•"/>
            </a:pPr>
            <a:endParaRPr lang="en-US" strike="sngStrike"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strike="sngStrike" dirty="0">
                <a:solidFill>
                  <a:schemeClr val="lt1"/>
                </a:solidFill>
                <a:latin typeface="Calibri"/>
                <a:ea typeface="Calibri"/>
                <a:cs typeface="Calibri"/>
                <a:sym typeface="Calibri"/>
              </a:rPr>
              <a:t>Random</a:t>
            </a:r>
            <a:r>
              <a:rPr lang="en-US" strike="sngStrike" dirty="0">
                <a:solidFill>
                  <a:schemeClr val="lt1"/>
                </a:solidFill>
                <a:latin typeface="Calibri"/>
                <a:ea typeface="Calibri"/>
                <a:cs typeface="Calibri"/>
                <a:sym typeface="Calibri"/>
              </a:rPr>
              <a:t> fragmentation of DNA – each part of the genome is equally sampled</a:t>
            </a:r>
          </a:p>
          <a:p>
            <a:pPr marL="342900" lvl="0" indent="-342900">
              <a:buClr>
                <a:schemeClr val="lt1"/>
              </a:buClr>
              <a:buSzPts val="2000"/>
              <a:buFont typeface="Arial"/>
              <a:buChar char="•"/>
            </a:pPr>
            <a:endParaRPr lang="en-US" strike="sngStrike"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trike="sngStrike" dirty="0">
                <a:solidFill>
                  <a:schemeClr val="lt1"/>
                </a:solidFill>
                <a:latin typeface="Calibri"/>
                <a:ea typeface="Calibri"/>
                <a:cs typeface="Calibri"/>
                <a:sym typeface="Calibri"/>
              </a:rPr>
              <a:t>Graph based computational assembly of the </a:t>
            </a:r>
            <a:r>
              <a:rPr lang="en-US" u="sng" strike="sngStrike" dirty="0">
                <a:solidFill>
                  <a:schemeClr val="lt1"/>
                </a:solidFill>
                <a:latin typeface="Calibri"/>
                <a:ea typeface="Calibri"/>
                <a:cs typeface="Calibri"/>
                <a:sym typeface="Calibri"/>
              </a:rPr>
              <a:t>consensus</a:t>
            </a:r>
            <a:r>
              <a:rPr lang="en-US" strike="sngStrike" dirty="0">
                <a:solidFill>
                  <a:schemeClr val="lt1"/>
                </a:solidFill>
                <a:latin typeface="Calibri"/>
                <a:ea typeface="Calibri"/>
                <a:cs typeface="Calibri"/>
                <a:sym typeface="Calibri"/>
              </a:rPr>
              <a:t> genome</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Highly </a:t>
            </a:r>
            <a:r>
              <a:rPr lang="en-US" u="sng" dirty="0">
                <a:solidFill>
                  <a:schemeClr val="lt1"/>
                </a:solidFill>
                <a:latin typeface="Calibri"/>
                <a:ea typeface="Calibri"/>
                <a:cs typeface="Calibri"/>
                <a:sym typeface="Calibri"/>
              </a:rPr>
              <a:t>redundant</a:t>
            </a:r>
            <a:r>
              <a:rPr lang="en-US" dirty="0">
                <a:solidFill>
                  <a:schemeClr val="lt1"/>
                </a:solidFill>
                <a:latin typeface="Calibri"/>
                <a:ea typeface="Calibri"/>
                <a:cs typeface="Calibri"/>
                <a:sym typeface="Calibri"/>
              </a:rPr>
              <a:t> sequencing of each nucleotide; at least 100x</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dirty="0">
                <a:solidFill>
                  <a:schemeClr val="lt1"/>
                </a:solidFill>
                <a:latin typeface="Calibri"/>
                <a:ea typeface="Calibri"/>
                <a:cs typeface="Calibri"/>
                <a:sym typeface="Calibri"/>
              </a:rPr>
              <a:t>Sequencing error is nearly random</a:t>
            </a:r>
            <a:r>
              <a:rPr lang="en-US" dirty="0">
                <a:solidFill>
                  <a:schemeClr val="lt1"/>
                </a:solidFill>
                <a:latin typeface="Calibri"/>
                <a:ea typeface="Calibri"/>
                <a:cs typeface="Calibri"/>
                <a:sym typeface="Calibri"/>
              </a:rPr>
              <a:t>; overcome by redundancy</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endParaRPr dirty="0">
              <a:solidFill>
                <a:schemeClr val="lt1"/>
              </a:solidFill>
              <a:latin typeface="Calibri"/>
              <a:ea typeface="Calibri"/>
              <a:cs typeface="Calibri"/>
              <a:sym typeface="Calibri"/>
            </a:endParaRPr>
          </a:p>
        </p:txBody>
      </p:sp>
      <p:sp>
        <p:nvSpPr>
          <p:cNvPr id="12" name="Google Shape;444;p39">
            <a:extLst>
              <a:ext uri="{FF2B5EF4-FFF2-40B4-BE49-F238E27FC236}">
                <a16:creationId xmlns:a16="http://schemas.microsoft.com/office/drawing/2014/main" id="{DF6F25C5-DCB5-FA44-BC46-A6D4A97A37EA}"/>
              </a:ext>
            </a:extLst>
          </p:cNvPr>
          <p:cNvSpPr txBox="1"/>
          <p:nvPr/>
        </p:nvSpPr>
        <p:spPr>
          <a:xfrm rot="19395742">
            <a:off x="7477744" y="3266427"/>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dirty="0">
                <a:solidFill>
                  <a:srgbClr val="FF0000"/>
                </a:solidFill>
                <a:latin typeface="Calibri"/>
                <a:ea typeface="Calibri"/>
                <a:cs typeface="Calibri"/>
                <a:sym typeface="Calibri"/>
              </a:rPr>
              <a:t>Patient DNA!</a:t>
            </a:r>
            <a:endParaRPr dirty="0">
              <a:solidFill>
                <a:srgbClr val="FF0000"/>
              </a:solidFill>
              <a:latin typeface="Calibri"/>
              <a:ea typeface="Calibri"/>
              <a:cs typeface="Calibri"/>
              <a:sym typeface="Calibri"/>
            </a:endParaRPr>
          </a:p>
        </p:txBody>
      </p:sp>
      <p:sp>
        <p:nvSpPr>
          <p:cNvPr id="13" name="Rectangle 12">
            <a:extLst>
              <a:ext uri="{FF2B5EF4-FFF2-40B4-BE49-F238E27FC236}">
                <a16:creationId xmlns:a16="http://schemas.microsoft.com/office/drawing/2014/main" id="{5A1C155F-83EF-7D4D-B071-3CA7E4F1CE5D}"/>
              </a:ext>
            </a:extLst>
          </p:cNvPr>
          <p:cNvSpPr/>
          <p:nvPr/>
        </p:nvSpPr>
        <p:spPr>
          <a:xfrm>
            <a:off x="4587458" y="5903757"/>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300F35-CD59-2048-B686-847EC3119425}"/>
              </a:ext>
            </a:extLst>
          </p:cNvPr>
          <p:cNvSpPr/>
          <p:nvPr/>
        </p:nvSpPr>
        <p:spPr>
          <a:xfrm>
            <a:off x="4605385" y="5249332"/>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4AB3D2-3664-3740-B41A-7FBA286AB530}"/>
              </a:ext>
            </a:extLst>
          </p:cNvPr>
          <p:cNvSpPr/>
          <p:nvPr/>
        </p:nvSpPr>
        <p:spPr>
          <a:xfrm>
            <a:off x="4542632" y="4621801"/>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5F32BDC-B582-2243-946F-4FA5F2A99893}"/>
              </a:ext>
            </a:extLst>
          </p:cNvPr>
          <p:cNvSpPr/>
          <p:nvPr/>
        </p:nvSpPr>
        <p:spPr>
          <a:xfrm>
            <a:off x="4641242" y="3967377"/>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25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How do we sequence SARS-CoV-2?</a:t>
            </a:r>
            <a:endParaRPr dirty="0"/>
          </a:p>
        </p:txBody>
      </p:sp>
      <p:pic>
        <p:nvPicPr>
          <p:cNvPr id="8" name="Picture 7" descr="A close up of a flower&#10;&#10;Description automatically generated">
            <a:extLst>
              <a:ext uri="{FF2B5EF4-FFF2-40B4-BE49-F238E27FC236}">
                <a16:creationId xmlns:a16="http://schemas.microsoft.com/office/drawing/2014/main" id="{10073F73-9F23-9541-93E1-0596FE717D05}"/>
              </a:ext>
            </a:extLst>
          </p:cNvPr>
          <p:cNvPicPr>
            <a:picLocks noChangeAspect="1"/>
          </p:cNvPicPr>
          <p:nvPr/>
        </p:nvPicPr>
        <p:blipFill>
          <a:blip r:embed="rId3"/>
          <a:stretch>
            <a:fillRect/>
          </a:stretch>
        </p:blipFill>
        <p:spPr>
          <a:xfrm>
            <a:off x="331565" y="883846"/>
            <a:ext cx="2476481" cy="1650987"/>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5F2F6EEC-ED9E-E24C-842B-2A650BA6ECD7}"/>
              </a:ext>
            </a:extLst>
          </p:cNvPr>
          <p:cNvPicPr>
            <a:picLocks noChangeAspect="1"/>
          </p:cNvPicPr>
          <p:nvPr/>
        </p:nvPicPr>
        <p:blipFill>
          <a:blip r:embed="rId4"/>
          <a:stretch>
            <a:fillRect/>
          </a:stretch>
        </p:blipFill>
        <p:spPr>
          <a:xfrm>
            <a:off x="3169499" y="1026345"/>
            <a:ext cx="2047959" cy="1365988"/>
          </a:xfrm>
          <a:prstGeom prst="rect">
            <a:avLst/>
          </a:prstGeom>
        </p:spPr>
      </p:pic>
      <p:sp>
        <p:nvSpPr>
          <p:cNvPr id="11" name="Google Shape;444;p39">
            <a:extLst>
              <a:ext uri="{FF2B5EF4-FFF2-40B4-BE49-F238E27FC236}">
                <a16:creationId xmlns:a16="http://schemas.microsoft.com/office/drawing/2014/main" id="{0F00579E-9919-4147-8A86-22E258BDDF46}"/>
              </a:ext>
            </a:extLst>
          </p:cNvPr>
          <p:cNvSpPr txBox="1"/>
          <p:nvPr/>
        </p:nvSpPr>
        <p:spPr>
          <a:xfrm>
            <a:off x="7001168" y="1429610"/>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2000" dirty="0">
                <a:solidFill>
                  <a:schemeClr val="lt1"/>
                </a:solidFill>
                <a:latin typeface="Calibri"/>
                <a:ea typeface="Calibri"/>
                <a:cs typeface="Calibri"/>
                <a:sym typeface="Calibri"/>
              </a:rPr>
              <a:t>cDNA</a:t>
            </a:r>
            <a:endParaRPr sz="2000" dirty="0">
              <a:solidFill>
                <a:schemeClr val="lt1"/>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A114CAD6-ABE3-D84A-81DA-30BC2D12BAA1}"/>
              </a:ext>
            </a:extLst>
          </p:cNvPr>
          <p:cNvCxnSpPr/>
          <p:nvPr/>
        </p:nvCxnSpPr>
        <p:spPr>
          <a:xfrm>
            <a:off x="5739491" y="1631576"/>
            <a:ext cx="1034217" cy="0"/>
          </a:xfrm>
          <a:prstGeom prst="line">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15" name="Google Shape;444;p39">
            <a:extLst>
              <a:ext uri="{FF2B5EF4-FFF2-40B4-BE49-F238E27FC236}">
                <a16:creationId xmlns:a16="http://schemas.microsoft.com/office/drawing/2014/main" id="{9FB5931C-478E-C644-AD67-DCEC9C75B076}"/>
              </a:ext>
            </a:extLst>
          </p:cNvPr>
          <p:cNvSpPr txBox="1"/>
          <p:nvPr/>
        </p:nvSpPr>
        <p:spPr>
          <a:xfrm>
            <a:off x="5591505" y="1678511"/>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1000" i="1" dirty="0">
                <a:solidFill>
                  <a:schemeClr val="lt1"/>
                </a:solidFill>
                <a:latin typeface="Calibri"/>
                <a:ea typeface="Calibri"/>
                <a:cs typeface="Calibri"/>
                <a:sym typeface="Calibri"/>
              </a:rPr>
              <a:t>reverse transcriptase</a:t>
            </a:r>
            <a:endParaRPr sz="1000" i="1" dirty="0">
              <a:solidFill>
                <a:schemeClr val="lt1"/>
              </a:solidFill>
              <a:latin typeface="Calibri"/>
              <a:ea typeface="Calibri"/>
              <a:cs typeface="Calibri"/>
              <a:sym typeface="Calibri"/>
            </a:endParaRPr>
          </a:p>
        </p:txBody>
      </p:sp>
      <p:pic>
        <p:nvPicPr>
          <p:cNvPr id="16" name="Picture 15" descr="A picture containing timeline&#10;&#10;Description automatically generated">
            <a:extLst>
              <a:ext uri="{FF2B5EF4-FFF2-40B4-BE49-F238E27FC236}">
                <a16:creationId xmlns:a16="http://schemas.microsoft.com/office/drawing/2014/main" id="{E10D3A2E-539D-8E4A-B558-F7E391E58496}"/>
              </a:ext>
            </a:extLst>
          </p:cNvPr>
          <p:cNvPicPr>
            <a:picLocks noChangeAspect="1"/>
          </p:cNvPicPr>
          <p:nvPr/>
        </p:nvPicPr>
        <p:blipFill>
          <a:blip r:embed="rId5"/>
          <a:stretch>
            <a:fillRect/>
          </a:stretch>
        </p:blipFill>
        <p:spPr>
          <a:xfrm>
            <a:off x="367424" y="3527242"/>
            <a:ext cx="3100861" cy="2224857"/>
          </a:xfrm>
          <a:prstGeom prst="rect">
            <a:avLst/>
          </a:prstGeom>
        </p:spPr>
      </p:pic>
      <p:sp>
        <p:nvSpPr>
          <p:cNvPr id="17" name="Google Shape;653;p57">
            <a:extLst>
              <a:ext uri="{FF2B5EF4-FFF2-40B4-BE49-F238E27FC236}">
                <a16:creationId xmlns:a16="http://schemas.microsoft.com/office/drawing/2014/main" id="{61B78136-74BD-2A4D-9B81-208575079753}"/>
              </a:ext>
            </a:extLst>
          </p:cNvPr>
          <p:cNvSpPr txBox="1"/>
          <p:nvPr/>
        </p:nvSpPr>
        <p:spPr>
          <a:xfrm>
            <a:off x="815788" y="2807539"/>
            <a:ext cx="80772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cs typeface="Calibri"/>
                <a:sym typeface="Calibri"/>
              </a:rPr>
              <a:t>Overlapping PCR Amplicons </a:t>
            </a:r>
            <a:r>
              <a:rPr lang="en-US" sz="2800" dirty="0">
                <a:solidFill>
                  <a:schemeClr val="lt1"/>
                </a:solidFill>
                <a:latin typeface="Calibri"/>
                <a:cs typeface="Calibri"/>
                <a:sym typeface="Wingdings" panose="05000000000000000000" pitchFamily="2" charset="2"/>
              </a:rPr>
              <a:t></a:t>
            </a:r>
            <a:r>
              <a:rPr lang="en-US" sz="2800" dirty="0">
                <a:solidFill>
                  <a:schemeClr val="lt1"/>
                </a:solidFill>
                <a:latin typeface="Calibri"/>
                <a:cs typeface="Calibri"/>
                <a:sym typeface="Calibri"/>
              </a:rPr>
              <a:t> Illumina Sequencing</a:t>
            </a:r>
            <a:endParaRPr dirty="0"/>
          </a:p>
        </p:txBody>
      </p:sp>
      <p:sp>
        <p:nvSpPr>
          <p:cNvPr id="18" name="Google Shape;444;p39">
            <a:extLst>
              <a:ext uri="{FF2B5EF4-FFF2-40B4-BE49-F238E27FC236}">
                <a16:creationId xmlns:a16="http://schemas.microsoft.com/office/drawing/2014/main" id="{A1973452-5BDD-3B4B-8C44-94F2539B447C}"/>
              </a:ext>
            </a:extLst>
          </p:cNvPr>
          <p:cNvSpPr txBox="1"/>
          <p:nvPr/>
        </p:nvSpPr>
        <p:spPr>
          <a:xfrm>
            <a:off x="450316" y="5948582"/>
            <a:ext cx="3321267" cy="587151"/>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Liverpool – 30 amplicons</a:t>
            </a:r>
          </a:p>
          <a:p>
            <a:pPr marL="342900" lvl="0" indent="-342900">
              <a:buClr>
                <a:schemeClr val="lt1"/>
              </a:buClr>
              <a:buSzPts val="2000"/>
              <a:buFont typeface="Arial"/>
              <a:buChar char="•"/>
            </a:pPr>
            <a:r>
              <a:rPr lang="en-US" dirty="0">
                <a:solidFill>
                  <a:srgbClr val="FFFF00"/>
                </a:solidFill>
                <a:latin typeface="Calibri"/>
                <a:ea typeface="Calibri"/>
                <a:cs typeface="Calibri"/>
                <a:sym typeface="Calibri"/>
              </a:rPr>
              <a:t>ARTIC3 – 98 amplicons</a:t>
            </a:r>
          </a:p>
          <a:p>
            <a:pPr lvl="0">
              <a:buClr>
                <a:schemeClr val="lt1"/>
              </a:buClr>
              <a:buSzPts val="2000"/>
            </a:pPr>
            <a:endParaRPr dirty="0">
              <a:solidFill>
                <a:schemeClr val="lt1"/>
              </a:solidFill>
              <a:latin typeface="Calibri"/>
              <a:ea typeface="Calibri"/>
              <a:cs typeface="Calibri"/>
              <a:sym typeface="Calibri"/>
            </a:endParaRPr>
          </a:p>
        </p:txBody>
      </p:sp>
      <p:sp>
        <p:nvSpPr>
          <p:cNvPr id="19" name="Google Shape;444;p39">
            <a:extLst>
              <a:ext uri="{FF2B5EF4-FFF2-40B4-BE49-F238E27FC236}">
                <a16:creationId xmlns:a16="http://schemas.microsoft.com/office/drawing/2014/main" id="{628F5100-C5DD-3A44-BDDA-9C7EADBC2500}"/>
              </a:ext>
            </a:extLst>
          </p:cNvPr>
          <p:cNvSpPr txBox="1"/>
          <p:nvPr/>
        </p:nvSpPr>
        <p:spPr>
          <a:xfrm>
            <a:off x="4587458" y="3514379"/>
            <a:ext cx="3321267" cy="3281199"/>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u="sng" strike="sngStrike" dirty="0">
                <a:solidFill>
                  <a:schemeClr val="lt1"/>
                </a:solidFill>
                <a:latin typeface="Calibri"/>
                <a:ea typeface="Calibri"/>
                <a:cs typeface="Calibri"/>
                <a:sym typeface="Calibri"/>
              </a:rPr>
              <a:t>Culture</a:t>
            </a:r>
            <a:r>
              <a:rPr lang="en-US" strike="sngStrike" dirty="0">
                <a:solidFill>
                  <a:schemeClr val="lt1"/>
                </a:solidFill>
                <a:latin typeface="Calibri"/>
                <a:ea typeface="Calibri"/>
                <a:cs typeface="Calibri"/>
                <a:sym typeface="Calibri"/>
              </a:rPr>
              <a:t> to obtain large amount of clean DNA of pathogen</a:t>
            </a:r>
          </a:p>
          <a:p>
            <a:pPr marL="342900" lvl="0" indent="-342900">
              <a:buClr>
                <a:schemeClr val="lt1"/>
              </a:buClr>
              <a:buSzPts val="2000"/>
              <a:buFont typeface="Arial"/>
              <a:buChar char="•"/>
            </a:pPr>
            <a:endParaRPr lang="en-US" strike="sngStrike"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strike="sngStrike" dirty="0">
                <a:solidFill>
                  <a:schemeClr val="lt1"/>
                </a:solidFill>
                <a:latin typeface="Calibri"/>
                <a:ea typeface="Calibri"/>
                <a:cs typeface="Calibri"/>
                <a:sym typeface="Calibri"/>
              </a:rPr>
              <a:t>Random</a:t>
            </a:r>
            <a:r>
              <a:rPr lang="en-US" strike="sngStrike" dirty="0">
                <a:solidFill>
                  <a:schemeClr val="lt1"/>
                </a:solidFill>
                <a:latin typeface="Calibri"/>
                <a:ea typeface="Calibri"/>
                <a:cs typeface="Calibri"/>
                <a:sym typeface="Calibri"/>
              </a:rPr>
              <a:t> fragmentation of DNA – each part of the genome is equally sampled</a:t>
            </a:r>
          </a:p>
          <a:p>
            <a:pPr marL="342900" lvl="0" indent="-342900">
              <a:buClr>
                <a:schemeClr val="lt1"/>
              </a:buClr>
              <a:buSzPts val="2000"/>
              <a:buFont typeface="Arial"/>
              <a:buChar char="•"/>
            </a:pPr>
            <a:endParaRPr lang="en-US" strike="sngStrike"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trike="sngStrike" dirty="0">
                <a:solidFill>
                  <a:schemeClr val="lt1"/>
                </a:solidFill>
                <a:latin typeface="Calibri"/>
                <a:ea typeface="Calibri"/>
                <a:cs typeface="Calibri"/>
                <a:sym typeface="Calibri"/>
              </a:rPr>
              <a:t>Graph based computational assembly of the </a:t>
            </a:r>
            <a:r>
              <a:rPr lang="en-US" u="sng" strike="sngStrike" dirty="0">
                <a:solidFill>
                  <a:schemeClr val="lt1"/>
                </a:solidFill>
                <a:latin typeface="Calibri"/>
                <a:ea typeface="Calibri"/>
                <a:cs typeface="Calibri"/>
                <a:sym typeface="Calibri"/>
              </a:rPr>
              <a:t>consensus</a:t>
            </a:r>
            <a:r>
              <a:rPr lang="en-US" strike="sngStrike" dirty="0">
                <a:solidFill>
                  <a:schemeClr val="lt1"/>
                </a:solidFill>
                <a:latin typeface="Calibri"/>
                <a:ea typeface="Calibri"/>
                <a:cs typeface="Calibri"/>
                <a:sym typeface="Calibri"/>
              </a:rPr>
              <a:t> genome</a:t>
            </a:r>
          </a:p>
          <a:p>
            <a:pPr marL="342900" lvl="0" indent="-342900">
              <a:buClr>
                <a:schemeClr val="lt1"/>
              </a:buClr>
              <a:buSzPts val="2000"/>
              <a:buFont typeface="Arial"/>
              <a:buChar char="•"/>
            </a:pPr>
            <a:endParaRPr lang="en-US" strike="sngStrike"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trike="sngStrike" dirty="0">
                <a:solidFill>
                  <a:schemeClr val="lt1"/>
                </a:solidFill>
                <a:latin typeface="Calibri"/>
                <a:ea typeface="Calibri"/>
                <a:cs typeface="Calibri"/>
                <a:sym typeface="Calibri"/>
              </a:rPr>
              <a:t>Highly </a:t>
            </a:r>
            <a:r>
              <a:rPr lang="en-US" u="sng" strike="sngStrike" dirty="0">
                <a:solidFill>
                  <a:schemeClr val="lt1"/>
                </a:solidFill>
                <a:latin typeface="Calibri"/>
                <a:ea typeface="Calibri"/>
                <a:cs typeface="Calibri"/>
                <a:sym typeface="Calibri"/>
              </a:rPr>
              <a:t>redundant</a:t>
            </a:r>
            <a:r>
              <a:rPr lang="en-US" strike="sngStrike" dirty="0">
                <a:solidFill>
                  <a:schemeClr val="lt1"/>
                </a:solidFill>
                <a:latin typeface="Calibri"/>
                <a:ea typeface="Calibri"/>
                <a:cs typeface="Calibri"/>
                <a:sym typeface="Calibri"/>
              </a:rPr>
              <a:t> sequencing of each nucleotide; at least 100x</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dirty="0">
                <a:solidFill>
                  <a:schemeClr val="lt1"/>
                </a:solidFill>
                <a:latin typeface="Calibri"/>
                <a:ea typeface="Calibri"/>
                <a:cs typeface="Calibri"/>
                <a:sym typeface="Calibri"/>
              </a:rPr>
              <a:t>Sequencing error is nearly random</a:t>
            </a:r>
            <a:r>
              <a:rPr lang="en-US" dirty="0">
                <a:solidFill>
                  <a:schemeClr val="lt1"/>
                </a:solidFill>
                <a:latin typeface="Calibri"/>
                <a:ea typeface="Calibri"/>
                <a:cs typeface="Calibri"/>
                <a:sym typeface="Calibri"/>
              </a:rPr>
              <a:t>; overcome by redundancy</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endParaRPr dirty="0">
              <a:solidFill>
                <a:schemeClr val="lt1"/>
              </a:solidFill>
              <a:latin typeface="Calibri"/>
              <a:ea typeface="Calibri"/>
              <a:cs typeface="Calibri"/>
              <a:sym typeface="Calibri"/>
            </a:endParaRPr>
          </a:p>
        </p:txBody>
      </p:sp>
      <p:sp>
        <p:nvSpPr>
          <p:cNvPr id="12" name="Google Shape;444;p39">
            <a:extLst>
              <a:ext uri="{FF2B5EF4-FFF2-40B4-BE49-F238E27FC236}">
                <a16:creationId xmlns:a16="http://schemas.microsoft.com/office/drawing/2014/main" id="{454B0971-C4FA-544F-BDE2-FEC182085B0C}"/>
              </a:ext>
            </a:extLst>
          </p:cNvPr>
          <p:cNvSpPr txBox="1"/>
          <p:nvPr/>
        </p:nvSpPr>
        <p:spPr>
          <a:xfrm rot="19395742">
            <a:off x="7477744" y="3266427"/>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dirty="0">
                <a:solidFill>
                  <a:srgbClr val="FF0000"/>
                </a:solidFill>
                <a:latin typeface="Calibri"/>
                <a:ea typeface="Calibri"/>
                <a:cs typeface="Calibri"/>
                <a:sym typeface="Calibri"/>
              </a:rPr>
              <a:t>Patient DNA!</a:t>
            </a:r>
            <a:endParaRPr dirty="0">
              <a:solidFill>
                <a:srgbClr val="FF0000"/>
              </a:solidFill>
              <a:latin typeface="Calibri"/>
              <a:ea typeface="Calibri"/>
              <a:cs typeface="Calibri"/>
              <a:sym typeface="Calibri"/>
            </a:endParaRPr>
          </a:p>
        </p:txBody>
      </p:sp>
      <p:sp>
        <p:nvSpPr>
          <p:cNvPr id="13" name="Rectangle 12">
            <a:extLst>
              <a:ext uri="{FF2B5EF4-FFF2-40B4-BE49-F238E27FC236}">
                <a16:creationId xmlns:a16="http://schemas.microsoft.com/office/drawing/2014/main" id="{57EB12B0-8FB9-2543-BFC4-C1F90D9AAC08}"/>
              </a:ext>
            </a:extLst>
          </p:cNvPr>
          <p:cNvSpPr/>
          <p:nvPr/>
        </p:nvSpPr>
        <p:spPr>
          <a:xfrm>
            <a:off x="4587458" y="5903757"/>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B10432D-27C3-964E-A4FD-8582DD732344}"/>
              </a:ext>
            </a:extLst>
          </p:cNvPr>
          <p:cNvSpPr/>
          <p:nvPr/>
        </p:nvSpPr>
        <p:spPr>
          <a:xfrm>
            <a:off x="4605385" y="5249332"/>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9A967A-3DE5-C149-9F31-086F7E3C2047}"/>
              </a:ext>
            </a:extLst>
          </p:cNvPr>
          <p:cNvSpPr/>
          <p:nvPr/>
        </p:nvSpPr>
        <p:spPr>
          <a:xfrm>
            <a:off x="4542632" y="4621801"/>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5A5F465-40A7-A440-A318-D465C52A0794}"/>
              </a:ext>
            </a:extLst>
          </p:cNvPr>
          <p:cNvSpPr/>
          <p:nvPr/>
        </p:nvSpPr>
        <p:spPr>
          <a:xfrm>
            <a:off x="4641242" y="3967377"/>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444;p39">
            <a:extLst>
              <a:ext uri="{FF2B5EF4-FFF2-40B4-BE49-F238E27FC236}">
                <a16:creationId xmlns:a16="http://schemas.microsoft.com/office/drawing/2014/main" id="{F6145749-9340-BF44-ADCB-A28ABE64CF69}"/>
              </a:ext>
            </a:extLst>
          </p:cNvPr>
          <p:cNvSpPr txBox="1"/>
          <p:nvPr/>
        </p:nvSpPr>
        <p:spPr>
          <a:xfrm rot="19395742">
            <a:off x="7588100" y="5344201"/>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dirty="0">
                <a:solidFill>
                  <a:srgbClr val="FF0000"/>
                </a:solidFill>
                <a:latin typeface="Calibri"/>
                <a:ea typeface="Calibri"/>
                <a:cs typeface="Calibri"/>
                <a:sym typeface="Calibri"/>
              </a:rPr>
              <a:t>10x coverage</a:t>
            </a:r>
            <a:endParaRPr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27259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708866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How do we sequence SARS-CoV-2?</a:t>
            </a:r>
            <a:endParaRPr dirty="0"/>
          </a:p>
        </p:txBody>
      </p:sp>
      <p:pic>
        <p:nvPicPr>
          <p:cNvPr id="8" name="Picture 7" descr="A close up of a flower&#10;&#10;Description automatically generated">
            <a:extLst>
              <a:ext uri="{FF2B5EF4-FFF2-40B4-BE49-F238E27FC236}">
                <a16:creationId xmlns:a16="http://schemas.microsoft.com/office/drawing/2014/main" id="{10073F73-9F23-9541-93E1-0596FE717D05}"/>
              </a:ext>
            </a:extLst>
          </p:cNvPr>
          <p:cNvPicPr>
            <a:picLocks noChangeAspect="1"/>
          </p:cNvPicPr>
          <p:nvPr/>
        </p:nvPicPr>
        <p:blipFill>
          <a:blip r:embed="rId3"/>
          <a:stretch>
            <a:fillRect/>
          </a:stretch>
        </p:blipFill>
        <p:spPr>
          <a:xfrm>
            <a:off x="331565" y="883846"/>
            <a:ext cx="2476481" cy="1650987"/>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5F2F6EEC-ED9E-E24C-842B-2A650BA6ECD7}"/>
              </a:ext>
            </a:extLst>
          </p:cNvPr>
          <p:cNvPicPr>
            <a:picLocks noChangeAspect="1"/>
          </p:cNvPicPr>
          <p:nvPr/>
        </p:nvPicPr>
        <p:blipFill>
          <a:blip r:embed="rId4"/>
          <a:stretch>
            <a:fillRect/>
          </a:stretch>
        </p:blipFill>
        <p:spPr>
          <a:xfrm>
            <a:off x="3169499" y="1026345"/>
            <a:ext cx="2047959" cy="1365988"/>
          </a:xfrm>
          <a:prstGeom prst="rect">
            <a:avLst/>
          </a:prstGeom>
        </p:spPr>
      </p:pic>
      <p:sp>
        <p:nvSpPr>
          <p:cNvPr id="11" name="Google Shape;444;p39">
            <a:extLst>
              <a:ext uri="{FF2B5EF4-FFF2-40B4-BE49-F238E27FC236}">
                <a16:creationId xmlns:a16="http://schemas.microsoft.com/office/drawing/2014/main" id="{0F00579E-9919-4147-8A86-22E258BDDF46}"/>
              </a:ext>
            </a:extLst>
          </p:cNvPr>
          <p:cNvSpPr txBox="1"/>
          <p:nvPr/>
        </p:nvSpPr>
        <p:spPr>
          <a:xfrm>
            <a:off x="7001168" y="1429610"/>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2000" dirty="0">
                <a:solidFill>
                  <a:schemeClr val="lt1"/>
                </a:solidFill>
                <a:latin typeface="Calibri"/>
                <a:ea typeface="Calibri"/>
                <a:cs typeface="Calibri"/>
                <a:sym typeface="Calibri"/>
              </a:rPr>
              <a:t>cDNA</a:t>
            </a:r>
            <a:endParaRPr sz="2000" dirty="0">
              <a:solidFill>
                <a:schemeClr val="lt1"/>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A114CAD6-ABE3-D84A-81DA-30BC2D12BAA1}"/>
              </a:ext>
            </a:extLst>
          </p:cNvPr>
          <p:cNvCxnSpPr/>
          <p:nvPr/>
        </p:nvCxnSpPr>
        <p:spPr>
          <a:xfrm>
            <a:off x="5739491" y="1631576"/>
            <a:ext cx="1034217" cy="0"/>
          </a:xfrm>
          <a:prstGeom prst="line">
            <a:avLst/>
          </a:prstGeom>
          <a:ln w="508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15" name="Google Shape;444;p39">
            <a:extLst>
              <a:ext uri="{FF2B5EF4-FFF2-40B4-BE49-F238E27FC236}">
                <a16:creationId xmlns:a16="http://schemas.microsoft.com/office/drawing/2014/main" id="{9FB5931C-478E-C644-AD67-DCEC9C75B076}"/>
              </a:ext>
            </a:extLst>
          </p:cNvPr>
          <p:cNvSpPr txBox="1"/>
          <p:nvPr/>
        </p:nvSpPr>
        <p:spPr>
          <a:xfrm>
            <a:off x="5591505" y="1678511"/>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1000" i="1" dirty="0">
                <a:solidFill>
                  <a:schemeClr val="lt1"/>
                </a:solidFill>
                <a:latin typeface="Calibri"/>
                <a:ea typeface="Calibri"/>
                <a:cs typeface="Calibri"/>
                <a:sym typeface="Calibri"/>
              </a:rPr>
              <a:t>reverse transcriptase</a:t>
            </a:r>
            <a:endParaRPr sz="1000" i="1" dirty="0">
              <a:solidFill>
                <a:schemeClr val="lt1"/>
              </a:solidFill>
              <a:latin typeface="Calibri"/>
              <a:ea typeface="Calibri"/>
              <a:cs typeface="Calibri"/>
              <a:sym typeface="Calibri"/>
            </a:endParaRPr>
          </a:p>
        </p:txBody>
      </p:sp>
      <p:pic>
        <p:nvPicPr>
          <p:cNvPr id="16" name="Picture 15" descr="A picture containing timeline&#10;&#10;Description automatically generated">
            <a:extLst>
              <a:ext uri="{FF2B5EF4-FFF2-40B4-BE49-F238E27FC236}">
                <a16:creationId xmlns:a16="http://schemas.microsoft.com/office/drawing/2014/main" id="{E10D3A2E-539D-8E4A-B558-F7E391E58496}"/>
              </a:ext>
            </a:extLst>
          </p:cNvPr>
          <p:cNvPicPr>
            <a:picLocks noChangeAspect="1"/>
          </p:cNvPicPr>
          <p:nvPr/>
        </p:nvPicPr>
        <p:blipFill>
          <a:blip r:embed="rId5"/>
          <a:stretch>
            <a:fillRect/>
          </a:stretch>
        </p:blipFill>
        <p:spPr>
          <a:xfrm>
            <a:off x="367424" y="3527242"/>
            <a:ext cx="3100861" cy="2224857"/>
          </a:xfrm>
          <a:prstGeom prst="rect">
            <a:avLst/>
          </a:prstGeom>
        </p:spPr>
      </p:pic>
      <p:sp>
        <p:nvSpPr>
          <p:cNvPr id="17" name="Google Shape;653;p57">
            <a:extLst>
              <a:ext uri="{FF2B5EF4-FFF2-40B4-BE49-F238E27FC236}">
                <a16:creationId xmlns:a16="http://schemas.microsoft.com/office/drawing/2014/main" id="{61B78136-74BD-2A4D-9B81-208575079753}"/>
              </a:ext>
            </a:extLst>
          </p:cNvPr>
          <p:cNvSpPr txBox="1"/>
          <p:nvPr/>
        </p:nvSpPr>
        <p:spPr>
          <a:xfrm>
            <a:off x="815788" y="2807539"/>
            <a:ext cx="80772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cs typeface="Calibri"/>
                <a:sym typeface="Calibri"/>
              </a:rPr>
              <a:t>Overlapping PCR Amplicons </a:t>
            </a:r>
            <a:r>
              <a:rPr lang="en-US" sz="2800" dirty="0">
                <a:solidFill>
                  <a:schemeClr val="lt1"/>
                </a:solidFill>
                <a:latin typeface="Calibri"/>
                <a:cs typeface="Calibri"/>
                <a:sym typeface="Wingdings" panose="05000000000000000000" pitchFamily="2" charset="2"/>
              </a:rPr>
              <a:t></a:t>
            </a:r>
            <a:r>
              <a:rPr lang="en-US" sz="2800" dirty="0">
                <a:solidFill>
                  <a:schemeClr val="lt1"/>
                </a:solidFill>
                <a:latin typeface="Calibri"/>
                <a:cs typeface="Calibri"/>
                <a:sym typeface="Calibri"/>
              </a:rPr>
              <a:t> Illumina Sequencing</a:t>
            </a:r>
            <a:endParaRPr dirty="0"/>
          </a:p>
        </p:txBody>
      </p:sp>
      <p:sp>
        <p:nvSpPr>
          <p:cNvPr id="18" name="Google Shape;444;p39">
            <a:extLst>
              <a:ext uri="{FF2B5EF4-FFF2-40B4-BE49-F238E27FC236}">
                <a16:creationId xmlns:a16="http://schemas.microsoft.com/office/drawing/2014/main" id="{A1973452-5BDD-3B4B-8C44-94F2539B447C}"/>
              </a:ext>
            </a:extLst>
          </p:cNvPr>
          <p:cNvSpPr txBox="1"/>
          <p:nvPr/>
        </p:nvSpPr>
        <p:spPr>
          <a:xfrm>
            <a:off x="450316" y="5948582"/>
            <a:ext cx="3321267" cy="587151"/>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Liverpool – 30 amplicons</a:t>
            </a:r>
          </a:p>
          <a:p>
            <a:pPr marL="342900" lvl="0" indent="-342900">
              <a:buClr>
                <a:schemeClr val="lt1"/>
              </a:buClr>
              <a:buSzPts val="2000"/>
              <a:buFont typeface="Arial"/>
              <a:buChar char="•"/>
            </a:pPr>
            <a:r>
              <a:rPr lang="en-US" dirty="0">
                <a:solidFill>
                  <a:srgbClr val="FFFF00"/>
                </a:solidFill>
                <a:latin typeface="Calibri"/>
                <a:ea typeface="Calibri"/>
                <a:cs typeface="Calibri"/>
                <a:sym typeface="Calibri"/>
              </a:rPr>
              <a:t>ARTIC3 – 98 amplicons</a:t>
            </a:r>
          </a:p>
          <a:p>
            <a:pPr lvl="0">
              <a:buClr>
                <a:schemeClr val="lt1"/>
              </a:buClr>
              <a:buSzPts val="2000"/>
            </a:pPr>
            <a:endParaRPr dirty="0">
              <a:solidFill>
                <a:schemeClr val="lt1"/>
              </a:solidFill>
              <a:latin typeface="Calibri"/>
              <a:ea typeface="Calibri"/>
              <a:cs typeface="Calibri"/>
              <a:sym typeface="Calibri"/>
            </a:endParaRPr>
          </a:p>
        </p:txBody>
      </p:sp>
      <p:sp>
        <p:nvSpPr>
          <p:cNvPr id="19" name="Google Shape;444;p39">
            <a:extLst>
              <a:ext uri="{FF2B5EF4-FFF2-40B4-BE49-F238E27FC236}">
                <a16:creationId xmlns:a16="http://schemas.microsoft.com/office/drawing/2014/main" id="{628F5100-C5DD-3A44-BDDA-9C7EADBC2500}"/>
              </a:ext>
            </a:extLst>
          </p:cNvPr>
          <p:cNvSpPr txBox="1"/>
          <p:nvPr/>
        </p:nvSpPr>
        <p:spPr>
          <a:xfrm>
            <a:off x="4587458" y="3514379"/>
            <a:ext cx="3321267" cy="3281199"/>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u="sng" strike="sngStrike" dirty="0">
                <a:solidFill>
                  <a:schemeClr val="lt1"/>
                </a:solidFill>
                <a:latin typeface="Calibri"/>
                <a:ea typeface="Calibri"/>
                <a:cs typeface="Calibri"/>
                <a:sym typeface="Calibri"/>
              </a:rPr>
              <a:t>Culture</a:t>
            </a:r>
            <a:r>
              <a:rPr lang="en-US" strike="sngStrike" dirty="0">
                <a:solidFill>
                  <a:schemeClr val="lt1"/>
                </a:solidFill>
                <a:latin typeface="Calibri"/>
                <a:ea typeface="Calibri"/>
                <a:cs typeface="Calibri"/>
                <a:sym typeface="Calibri"/>
              </a:rPr>
              <a:t> to obtain large amount of clean DNA of pathogen</a:t>
            </a:r>
          </a:p>
          <a:p>
            <a:pPr marL="342900" lvl="0" indent="-342900">
              <a:buClr>
                <a:schemeClr val="lt1"/>
              </a:buClr>
              <a:buSzPts val="2000"/>
              <a:buFont typeface="Arial"/>
              <a:buChar char="•"/>
            </a:pPr>
            <a:endParaRPr lang="en-US" strike="sngStrike"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strike="sngStrike" dirty="0">
                <a:solidFill>
                  <a:schemeClr val="lt1"/>
                </a:solidFill>
                <a:latin typeface="Calibri"/>
                <a:ea typeface="Calibri"/>
                <a:cs typeface="Calibri"/>
                <a:sym typeface="Calibri"/>
              </a:rPr>
              <a:t>Random</a:t>
            </a:r>
            <a:r>
              <a:rPr lang="en-US" strike="sngStrike" dirty="0">
                <a:solidFill>
                  <a:schemeClr val="lt1"/>
                </a:solidFill>
                <a:latin typeface="Calibri"/>
                <a:ea typeface="Calibri"/>
                <a:cs typeface="Calibri"/>
                <a:sym typeface="Calibri"/>
              </a:rPr>
              <a:t> fragmentation of DNA – each part of the genome is equally sampled</a:t>
            </a:r>
          </a:p>
          <a:p>
            <a:pPr marL="342900" lvl="0" indent="-342900">
              <a:buClr>
                <a:schemeClr val="lt1"/>
              </a:buClr>
              <a:buSzPts val="2000"/>
              <a:buFont typeface="Arial"/>
              <a:buChar char="•"/>
            </a:pPr>
            <a:endParaRPr lang="en-US" strike="sngStrike"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trike="sngStrike" dirty="0">
                <a:solidFill>
                  <a:schemeClr val="lt1"/>
                </a:solidFill>
                <a:latin typeface="Calibri"/>
                <a:ea typeface="Calibri"/>
                <a:cs typeface="Calibri"/>
                <a:sym typeface="Calibri"/>
              </a:rPr>
              <a:t>Graph based computational assembly of the </a:t>
            </a:r>
            <a:r>
              <a:rPr lang="en-US" u="sng" strike="sngStrike" dirty="0">
                <a:solidFill>
                  <a:schemeClr val="lt1"/>
                </a:solidFill>
                <a:latin typeface="Calibri"/>
                <a:ea typeface="Calibri"/>
                <a:cs typeface="Calibri"/>
                <a:sym typeface="Calibri"/>
              </a:rPr>
              <a:t>consensus</a:t>
            </a:r>
            <a:r>
              <a:rPr lang="en-US" strike="sngStrike" dirty="0">
                <a:solidFill>
                  <a:schemeClr val="lt1"/>
                </a:solidFill>
                <a:latin typeface="Calibri"/>
                <a:ea typeface="Calibri"/>
                <a:cs typeface="Calibri"/>
                <a:sym typeface="Calibri"/>
              </a:rPr>
              <a:t> genome</a:t>
            </a:r>
          </a:p>
          <a:p>
            <a:pPr marL="342900" lvl="0" indent="-342900">
              <a:buClr>
                <a:schemeClr val="lt1"/>
              </a:buClr>
              <a:buSzPts val="2000"/>
              <a:buFont typeface="Arial"/>
              <a:buChar char="•"/>
            </a:pPr>
            <a:endParaRPr lang="en-US" strike="sngStrike"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trike="sngStrike" dirty="0">
                <a:solidFill>
                  <a:schemeClr val="lt1"/>
                </a:solidFill>
                <a:latin typeface="Calibri"/>
                <a:ea typeface="Calibri"/>
                <a:cs typeface="Calibri"/>
                <a:sym typeface="Calibri"/>
              </a:rPr>
              <a:t>Highly </a:t>
            </a:r>
            <a:r>
              <a:rPr lang="en-US" u="sng" strike="sngStrike" dirty="0">
                <a:solidFill>
                  <a:schemeClr val="lt1"/>
                </a:solidFill>
                <a:latin typeface="Calibri"/>
                <a:ea typeface="Calibri"/>
                <a:cs typeface="Calibri"/>
                <a:sym typeface="Calibri"/>
              </a:rPr>
              <a:t>redundant</a:t>
            </a:r>
            <a:r>
              <a:rPr lang="en-US" strike="sngStrike" dirty="0">
                <a:solidFill>
                  <a:schemeClr val="lt1"/>
                </a:solidFill>
                <a:latin typeface="Calibri"/>
                <a:ea typeface="Calibri"/>
                <a:cs typeface="Calibri"/>
                <a:sym typeface="Calibri"/>
              </a:rPr>
              <a:t> sequencing of each nucleotide; at least 100x</a:t>
            </a:r>
          </a:p>
          <a:p>
            <a:pPr marL="342900" lvl="0" indent="-342900">
              <a:buClr>
                <a:schemeClr val="lt1"/>
              </a:buClr>
              <a:buSzPts val="2000"/>
              <a:buFont typeface="Arial"/>
              <a:buChar char="•"/>
            </a:pPr>
            <a:endParaRPr lang="en-US" strike="sngStrike"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u="sng" strike="sngStrike" dirty="0">
                <a:solidFill>
                  <a:schemeClr val="lt1"/>
                </a:solidFill>
                <a:latin typeface="Calibri"/>
                <a:ea typeface="Calibri"/>
                <a:cs typeface="Calibri"/>
                <a:sym typeface="Calibri"/>
              </a:rPr>
              <a:t>Sequencing error is nearly random</a:t>
            </a:r>
            <a:r>
              <a:rPr lang="en-US" strike="sngStrike" dirty="0">
                <a:solidFill>
                  <a:schemeClr val="lt1"/>
                </a:solidFill>
                <a:latin typeface="Calibri"/>
                <a:ea typeface="Calibri"/>
                <a:cs typeface="Calibri"/>
                <a:sym typeface="Calibri"/>
              </a:rPr>
              <a:t>; overcome by redundancy</a:t>
            </a:r>
          </a:p>
          <a:p>
            <a:pPr marL="342900" lvl="0" indent="-342900">
              <a:buClr>
                <a:schemeClr val="lt1"/>
              </a:buClr>
              <a:buSzPts val="2000"/>
              <a:buFont typeface="Arial"/>
              <a:buChar char="•"/>
            </a:pPr>
            <a:endParaRPr lang="en-US" dirty="0">
              <a:solidFill>
                <a:schemeClr val="lt1"/>
              </a:solidFill>
              <a:latin typeface="Calibri"/>
              <a:ea typeface="Calibri"/>
              <a:cs typeface="Calibri"/>
              <a:sym typeface="Calibri"/>
            </a:endParaRPr>
          </a:p>
          <a:p>
            <a:pPr marL="342900" lvl="0" indent="-342900">
              <a:buClr>
                <a:schemeClr val="lt1"/>
              </a:buClr>
              <a:buSzPts val="2000"/>
              <a:buFont typeface="Arial"/>
              <a:buChar char="•"/>
            </a:pPr>
            <a:endParaRPr dirty="0">
              <a:solidFill>
                <a:schemeClr val="lt1"/>
              </a:solidFill>
              <a:latin typeface="Calibri"/>
              <a:ea typeface="Calibri"/>
              <a:cs typeface="Calibri"/>
              <a:sym typeface="Calibri"/>
            </a:endParaRPr>
          </a:p>
        </p:txBody>
      </p:sp>
      <p:sp>
        <p:nvSpPr>
          <p:cNvPr id="12" name="Google Shape;444;p39">
            <a:extLst>
              <a:ext uri="{FF2B5EF4-FFF2-40B4-BE49-F238E27FC236}">
                <a16:creationId xmlns:a16="http://schemas.microsoft.com/office/drawing/2014/main" id="{59A5E121-A279-F840-B093-285B4FDD408F}"/>
              </a:ext>
            </a:extLst>
          </p:cNvPr>
          <p:cNvSpPr txBox="1"/>
          <p:nvPr/>
        </p:nvSpPr>
        <p:spPr>
          <a:xfrm rot="19395742">
            <a:off x="7477744" y="3266427"/>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dirty="0">
                <a:solidFill>
                  <a:srgbClr val="FF0000"/>
                </a:solidFill>
                <a:latin typeface="Calibri"/>
                <a:ea typeface="Calibri"/>
                <a:cs typeface="Calibri"/>
                <a:sym typeface="Calibri"/>
              </a:rPr>
              <a:t>Patient DNA!</a:t>
            </a:r>
            <a:endParaRPr dirty="0">
              <a:solidFill>
                <a:srgbClr val="FF0000"/>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ACDC26DE-50C9-B64F-A086-427469104770}"/>
              </a:ext>
            </a:extLst>
          </p:cNvPr>
          <p:cNvSpPr/>
          <p:nvPr/>
        </p:nvSpPr>
        <p:spPr>
          <a:xfrm>
            <a:off x="4587458" y="5903757"/>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35FEB4-E47C-6440-A28F-6423EFDF941C}"/>
              </a:ext>
            </a:extLst>
          </p:cNvPr>
          <p:cNvSpPr/>
          <p:nvPr/>
        </p:nvSpPr>
        <p:spPr>
          <a:xfrm>
            <a:off x="4605385" y="5249332"/>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3D75904-ED3C-B746-823E-E4FCC853D0FE}"/>
              </a:ext>
            </a:extLst>
          </p:cNvPr>
          <p:cNvSpPr/>
          <p:nvPr/>
        </p:nvSpPr>
        <p:spPr>
          <a:xfrm>
            <a:off x="4542632" y="4621801"/>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6B2BDE9-8BAD-C742-AD2B-8B5B7365490A}"/>
              </a:ext>
            </a:extLst>
          </p:cNvPr>
          <p:cNvSpPr/>
          <p:nvPr/>
        </p:nvSpPr>
        <p:spPr>
          <a:xfrm>
            <a:off x="4641242" y="3967377"/>
            <a:ext cx="630000" cy="2241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oogle Shape;444;p39">
            <a:extLst>
              <a:ext uri="{FF2B5EF4-FFF2-40B4-BE49-F238E27FC236}">
                <a16:creationId xmlns:a16="http://schemas.microsoft.com/office/drawing/2014/main" id="{F9C0894B-02EA-3643-9CA9-A7A250B6857E}"/>
              </a:ext>
            </a:extLst>
          </p:cNvPr>
          <p:cNvSpPr txBox="1"/>
          <p:nvPr/>
        </p:nvSpPr>
        <p:spPr>
          <a:xfrm rot="19395742">
            <a:off x="7588100" y="5344201"/>
            <a:ext cx="1692163"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dirty="0">
                <a:solidFill>
                  <a:srgbClr val="FF0000"/>
                </a:solidFill>
                <a:latin typeface="Calibri"/>
                <a:ea typeface="Calibri"/>
                <a:cs typeface="Calibri"/>
                <a:sym typeface="Calibri"/>
              </a:rPr>
              <a:t>10x coverage</a:t>
            </a:r>
            <a:endParaRPr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58447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pic>
        <p:nvPicPr>
          <p:cNvPr id="16" name="Picture 15" descr="Icon&#10;&#10;Description automatically generated">
            <a:extLst>
              <a:ext uri="{FF2B5EF4-FFF2-40B4-BE49-F238E27FC236}">
                <a16:creationId xmlns:a16="http://schemas.microsoft.com/office/drawing/2014/main" id="{5323D7EA-DDD1-A14E-B970-676BC273491F}"/>
              </a:ext>
            </a:extLst>
          </p:cNvPr>
          <p:cNvPicPr>
            <a:picLocks noChangeAspect="1"/>
          </p:cNvPicPr>
          <p:nvPr/>
        </p:nvPicPr>
        <p:blipFill>
          <a:blip r:embed="rId3"/>
          <a:stretch>
            <a:fillRect/>
          </a:stretch>
        </p:blipFill>
        <p:spPr>
          <a:xfrm>
            <a:off x="3060700" y="1898650"/>
            <a:ext cx="3022600" cy="3060700"/>
          </a:xfrm>
          <a:prstGeom prst="rect">
            <a:avLst/>
          </a:prstGeom>
        </p:spPr>
      </p:pic>
    </p:spTree>
    <p:extLst>
      <p:ext uri="{BB962C8B-B14F-4D97-AF65-F5344CB8AC3E}">
        <p14:creationId xmlns:p14="http://schemas.microsoft.com/office/powerpoint/2010/main" val="144097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lvl="0"/>
            <a:r>
              <a:rPr lang="en-US" sz="2800" dirty="0">
                <a:solidFill>
                  <a:schemeClr val="lt1"/>
                </a:solidFill>
                <a:latin typeface="Calibri"/>
                <a:ea typeface="Calibri"/>
                <a:cs typeface="Calibri"/>
                <a:sym typeface="Calibri"/>
              </a:rPr>
              <a:t>SIGNAL: SARS-CoV-2 Illumina </a:t>
            </a:r>
            <a:r>
              <a:rPr lang="en-US" sz="2800" dirty="0" err="1">
                <a:solidFill>
                  <a:schemeClr val="lt1"/>
                </a:solidFill>
                <a:latin typeface="Calibri"/>
                <a:ea typeface="Calibri"/>
                <a:cs typeface="Calibri"/>
                <a:sym typeface="Calibri"/>
              </a:rPr>
              <a:t>GeNome</a:t>
            </a:r>
            <a:r>
              <a:rPr lang="en-US" sz="2800" dirty="0">
                <a:solidFill>
                  <a:schemeClr val="lt1"/>
                </a:solidFill>
                <a:latin typeface="Calibri"/>
                <a:ea typeface="Calibri"/>
                <a:cs typeface="Calibri"/>
                <a:sym typeface="Calibri"/>
              </a:rPr>
              <a:t> Assembly Line</a:t>
            </a:r>
            <a:endParaRPr dirty="0"/>
          </a:p>
        </p:txBody>
      </p:sp>
      <p:sp>
        <p:nvSpPr>
          <p:cNvPr id="23" name="Google Shape;444;p39">
            <a:extLst>
              <a:ext uri="{FF2B5EF4-FFF2-40B4-BE49-F238E27FC236}">
                <a16:creationId xmlns:a16="http://schemas.microsoft.com/office/drawing/2014/main" id="{CBA8BEB1-19B2-6640-9083-80548F3570B0}"/>
              </a:ext>
            </a:extLst>
          </p:cNvPr>
          <p:cNvSpPr txBox="1"/>
          <p:nvPr/>
        </p:nvSpPr>
        <p:spPr>
          <a:xfrm>
            <a:off x="225691" y="441049"/>
            <a:ext cx="3242594"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1200" i="1" dirty="0">
                <a:solidFill>
                  <a:schemeClr val="lt1"/>
                </a:solidFill>
                <a:latin typeface="Calibri"/>
                <a:ea typeface="Calibri"/>
                <a:cs typeface="Calibri"/>
                <a:sym typeface="Calibri"/>
              </a:rPr>
              <a:t>https://</a:t>
            </a:r>
            <a:r>
              <a:rPr lang="en-US" sz="1200" i="1" dirty="0" err="1">
                <a:solidFill>
                  <a:schemeClr val="lt1"/>
                </a:solidFill>
                <a:latin typeface="Calibri"/>
                <a:ea typeface="Calibri"/>
                <a:cs typeface="Calibri"/>
                <a:sym typeface="Calibri"/>
              </a:rPr>
              <a:t>github.com</a:t>
            </a:r>
            <a:r>
              <a:rPr lang="en-US" sz="1200" i="1" dirty="0">
                <a:solidFill>
                  <a:schemeClr val="lt1"/>
                </a:solidFill>
                <a:latin typeface="Calibri"/>
                <a:ea typeface="Calibri"/>
                <a:cs typeface="Calibri"/>
                <a:sym typeface="Calibri"/>
              </a:rPr>
              <a:t>/</a:t>
            </a:r>
            <a:r>
              <a:rPr lang="en-US" sz="1200" i="1" dirty="0" err="1">
                <a:solidFill>
                  <a:schemeClr val="lt1"/>
                </a:solidFill>
                <a:latin typeface="Calibri"/>
                <a:ea typeface="Calibri"/>
                <a:cs typeface="Calibri"/>
                <a:sym typeface="Calibri"/>
              </a:rPr>
              <a:t>jaleezyy</a:t>
            </a:r>
            <a:r>
              <a:rPr lang="en-US" sz="1200" i="1" dirty="0">
                <a:solidFill>
                  <a:schemeClr val="lt1"/>
                </a:solidFill>
                <a:latin typeface="Calibri"/>
                <a:ea typeface="Calibri"/>
                <a:cs typeface="Calibri"/>
                <a:sym typeface="Calibri"/>
              </a:rPr>
              <a:t>/covid-19-signal</a:t>
            </a:r>
            <a:endParaRPr sz="1200" i="1" dirty="0">
              <a:solidFill>
                <a:schemeClr val="lt1"/>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0E74C556-DC01-1347-B11B-F62FF4DB9B0B}"/>
              </a:ext>
            </a:extLst>
          </p:cNvPr>
          <p:cNvSpPr txBox="1"/>
          <p:nvPr/>
        </p:nvSpPr>
        <p:spPr>
          <a:xfrm>
            <a:off x="0" y="6558771"/>
            <a:ext cx="2289409" cy="253916"/>
          </a:xfrm>
          <a:prstGeom prst="rect">
            <a:avLst/>
          </a:prstGeom>
          <a:noFill/>
        </p:spPr>
        <p:txBody>
          <a:bodyPr wrap="none" rtlCol="0">
            <a:spAutoFit/>
          </a:bodyPr>
          <a:lstStyle/>
          <a:p>
            <a:r>
              <a:rPr lang="en-US" sz="1050" dirty="0">
                <a:solidFill>
                  <a:schemeClr val="bg1"/>
                </a:solidFill>
              </a:rPr>
              <a:t>Nasir </a:t>
            </a:r>
            <a:r>
              <a:rPr lang="en-US" sz="1050" i="1" dirty="0">
                <a:solidFill>
                  <a:schemeClr val="bg1"/>
                </a:solidFill>
              </a:rPr>
              <a:t>et al</a:t>
            </a:r>
            <a:r>
              <a:rPr lang="en-US" sz="1050" dirty="0">
                <a:solidFill>
                  <a:schemeClr val="bg1"/>
                </a:solidFill>
              </a:rPr>
              <a:t>. 2020. </a:t>
            </a:r>
            <a:r>
              <a:rPr lang="en-US" sz="1050" i="1" dirty="0">
                <a:solidFill>
                  <a:schemeClr val="bg1"/>
                </a:solidFill>
              </a:rPr>
              <a:t>Viruses</a:t>
            </a:r>
            <a:r>
              <a:rPr lang="en-US" sz="1050" dirty="0">
                <a:solidFill>
                  <a:schemeClr val="bg1"/>
                </a:solidFill>
              </a:rPr>
              <a:t>, 12, 895.</a:t>
            </a:r>
          </a:p>
        </p:txBody>
      </p:sp>
      <p:pic>
        <p:nvPicPr>
          <p:cNvPr id="25" name="Picture 24" descr="A person wearing a suit and tie smiling at the camera&#10;&#10;Description automatically generated">
            <a:extLst>
              <a:ext uri="{FF2B5EF4-FFF2-40B4-BE49-F238E27FC236}">
                <a16:creationId xmlns:a16="http://schemas.microsoft.com/office/drawing/2014/main" id="{988808B7-0CB0-EB43-BB81-530DEE79BA54}"/>
              </a:ext>
            </a:extLst>
          </p:cNvPr>
          <p:cNvPicPr>
            <a:picLocks noChangeAspect="1"/>
          </p:cNvPicPr>
          <p:nvPr/>
        </p:nvPicPr>
        <p:blipFill>
          <a:blip r:embed="rId3"/>
          <a:stretch>
            <a:fillRect/>
          </a:stretch>
        </p:blipFill>
        <p:spPr>
          <a:xfrm>
            <a:off x="381482" y="964269"/>
            <a:ext cx="1460938" cy="1420577"/>
          </a:xfrm>
          <a:prstGeom prst="rect">
            <a:avLst/>
          </a:prstGeom>
        </p:spPr>
      </p:pic>
      <p:sp>
        <p:nvSpPr>
          <p:cNvPr id="26" name="Google Shape;659;p57">
            <a:extLst>
              <a:ext uri="{FF2B5EF4-FFF2-40B4-BE49-F238E27FC236}">
                <a16:creationId xmlns:a16="http://schemas.microsoft.com/office/drawing/2014/main" id="{0C270BF2-5491-1447-A94B-CA31467772FE}"/>
              </a:ext>
            </a:extLst>
          </p:cNvPr>
          <p:cNvSpPr txBox="1"/>
          <p:nvPr/>
        </p:nvSpPr>
        <p:spPr>
          <a:xfrm>
            <a:off x="0" y="2366110"/>
            <a:ext cx="215789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Jalees Nasir</a:t>
            </a:r>
            <a:endParaRPr sz="1050" dirty="0">
              <a:latin typeface="Arial" panose="020B0604020202020204" pitchFamily="34" charset="0"/>
              <a:cs typeface="Arial" panose="020B0604020202020204" pitchFamily="34" charset="0"/>
            </a:endParaRPr>
          </a:p>
        </p:txBody>
      </p:sp>
      <p:pic>
        <p:nvPicPr>
          <p:cNvPr id="28" name="Google Shape;692;p59">
            <a:extLst>
              <a:ext uri="{FF2B5EF4-FFF2-40B4-BE49-F238E27FC236}">
                <a16:creationId xmlns:a16="http://schemas.microsoft.com/office/drawing/2014/main" id="{C461F435-F5D9-BD47-B07C-6B4E20AAE376}"/>
              </a:ext>
            </a:extLst>
          </p:cNvPr>
          <p:cNvPicPr preferRelativeResize="0"/>
          <p:nvPr/>
        </p:nvPicPr>
        <p:blipFill rotWithShape="1">
          <a:blip r:embed="rId4">
            <a:alphaModFix/>
          </a:blip>
          <a:srcRect/>
          <a:stretch/>
        </p:blipFill>
        <p:spPr>
          <a:xfrm>
            <a:off x="2093370" y="970972"/>
            <a:ext cx="1961635" cy="1413874"/>
          </a:xfrm>
          <a:prstGeom prst="rect">
            <a:avLst/>
          </a:prstGeom>
          <a:noFill/>
          <a:ln>
            <a:noFill/>
          </a:ln>
        </p:spPr>
      </p:pic>
      <p:sp>
        <p:nvSpPr>
          <p:cNvPr id="29" name="Google Shape;693;p59">
            <a:extLst>
              <a:ext uri="{FF2B5EF4-FFF2-40B4-BE49-F238E27FC236}">
                <a16:creationId xmlns:a16="http://schemas.microsoft.com/office/drawing/2014/main" id="{21789FC7-A2FA-9E42-AD50-0A6BA7CC40E9}"/>
              </a:ext>
            </a:extLst>
          </p:cNvPr>
          <p:cNvSpPr txBox="1"/>
          <p:nvPr/>
        </p:nvSpPr>
        <p:spPr>
          <a:xfrm>
            <a:off x="2522049" y="2366110"/>
            <a:ext cx="1629445"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Amos </a:t>
            </a:r>
            <a:r>
              <a:rPr lang="en-US" sz="1050" dirty="0" err="1">
                <a:solidFill>
                  <a:schemeClr val="lt1"/>
                </a:solidFill>
                <a:latin typeface="Arial" panose="020B0604020202020204" pitchFamily="34" charset="0"/>
                <a:ea typeface="Calibri"/>
                <a:cs typeface="Arial" panose="020B0604020202020204" pitchFamily="34" charset="0"/>
                <a:sym typeface="Calibri"/>
              </a:rPr>
              <a:t>Raphenya</a:t>
            </a:r>
            <a:endParaRPr sz="1050" dirty="0">
              <a:latin typeface="Arial" panose="020B0604020202020204" pitchFamily="34" charset="0"/>
              <a:cs typeface="Arial" panose="020B0604020202020204" pitchFamily="34" charset="0"/>
            </a:endParaRPr>
          </a:p>
        </p:txBody>
      </p:sp>
      <p:pic>
        <p:nvPicPr>
          <p:cNvPr id="4" name="Picture 3" descr="A person wearing a hat&#10;&#10;Description automatically generated">
            <a:extLst>
              <a:ext uri="{FF2B5EF4-FFF2-40B4-BE49-F238E27FC236}">
                <a16:creationId xmlns:a16="http://schemas.microsoft.com/office/drawing/2014/main" id="{856B7CBA-893B-D34E-9BC9-8BBE8933204E}"/>
              </a:ext>
            </a:extLst>
          </p:cNvPr>
          <p:cNvPicPr>
            <a:picLocks noChangeAspect="1"/>
          </p:cNvPicPr>
          <p:nvPr/>
        </p:nvPicPr>
        <p:blipFill>
          <a:blip r:embed="rId5"/>
          <a:stretch>
            <a:fillRect/>
          </a:stretch>
        </p:blipFill>
        <p:spPr>
          <a:xfrm>
            <a:off x="381482" y="2806605"/>
            <a:ext cx="1738482" cy="1738482"/>
          </a:xfrm>
          <a:prstGeom prst="rect">
            <a:avLst/>
          </a:prstGeom>
        </p:spPr>
      </p:pic>
      <p:sp>
        <p:nvSpPr>
          <p:cNvPr id="31" name="Google Shape;693;p59">
            <a:extLst>
              <a:ext uri="{FF2B5EF4-FFF2-40B4-BE49-F238E27FC236}">
                <a16:creationId xmlns:a16="http://schemas.microsoft.com/office/drawing/2014/main" id="{29D8FEAF-6875-144C-87B0-BB579F86EE9C}"/>
              </a:ext>
            </a:extLst>
          </p:cNvPr>
          <p:cNvSpPr txBox="1"/>
          <p:nvPr/>
        </p:nvSpPr>
        <p:spPr>
          <a:xfrm>
            <a:off x="381482" y="4595498"/>
            <a:ext cx="1907927"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Finlay Maguire (Dalhousie)</a:t>
            </a:r>
            <a:endParaRPr sz="1050" dirty="0">
              <a:latin typeface="Arial" panose="020B0604020202020204" pitchFamily="34" charset="0"/>
              <a:cs typeface="Arial" panose="020B0604020202020204" pitchFamily="34" charset="0"/>
            </a:endParaRPr>
          </a:p>
        </p:txBody>
      </p:sp>
      <p:pic>
        <p:nvPicPr>
          <p:cNvPr id="7" name="Picture 6" descr="A person wearing glasses and smiling at the camera&#10;&#10;Description automatically generated">
            <a:extLst>
              <a:ext uri="{FF2B5EF4-FFF2-40B4-BE49-F238E27FC236}">
                <a16:creationId xmlns:a16="http://schemas.microsoft.com/office/drawing/2014/main" id="{B7746AE6-513C-8849-861F-7F80C4DEE3C3}"/>
              </a:ext>
            </a:extLst>
          </p:cNvPr>
          <p:cNvPicPr>
            <a:picLocks noChangeAspect="1"/>
          </p:cNvPicPr>
          <p:nvPr/>
        </p:nvPicPr>
        <p:blipFill>
          <a:blip r:embed="rId6"/>
          <a:stretch>
            <a:fillRect/>
          </a:stretch>
        </p:blipFill>
        <p:spPr>
          <a:xfrm>
            <a:off x="4461983" y="2815009"/>
            <a:ext cx="2914586" cy="1368433"/>
          </a:xfrm>
          <a:prstGeom prst="rect">
            <a:avLst/>
          </a:prstGeom>
        </p:spPr>
      </p:pic>
      <p:sp>
        <p:nvSpPr>
          <p:cNvPr id="32" name="Google Shape;693;p59">
            <a:extLst>
              <a:ext uri="{FF2B5EF4-FFF2-40B4-BE49-F238E27FC236}">
                <a16:creationId xmlns:a16="http://schemas.microsoft.com/office/drawing/2014/main" id="{73E4B31C-9C43-1F40-8C7C-611F8AB6D731}"/>
              </a:ext>
            </a:extLst>
          </p:cNvPr>
          <p:cNvSpPr txBox="1"/>
          <p:nvPr/>
        </p:nvSpPr>
        <p:spPr>
          <a:xfrm>
            <a:off x="4402742" y="4204691"/>
            <a:ext cx="2499598"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Kendrick Smith (Perimeter Institute)</a:t>
            </a:r>
            <a:endParaRPr sz="1050" dirty="0">
              <a:latin typeface="Arial" panose="020B0604020202020204" pitchFamily="34" charset="0"/>
              <a:cs typeface="Arial" panose="020B0604020202020204" pitchFamily="34" charset="0"/>
            </a:endParaRPr>
          </a:p>
        </p:txBody>
      </p:sp>
      <p:pic>
        <p:nvPicPr>
          <p:cNvPr id="13" name="Picture 12" descr="A person smiling for the camera&#10;&#10;Description automatically generated">
            <a:extLst>
              <a:ext uri="{FF2B5EF4-FFF2-40B4-BE49-F238E27FC236}">
                <a16:creationId xmlns:a16="http://schemas.microsoft.com/office/drawing/2014/main" id="{92EEC220-F7A4-7E46-820F-32D218D097F0}"/>
              </a:ext>
            </a:extLst>
          </p:cNvPr>
          <p:cNvPicPr>
            <a:picLocks noChangeAspect="1"/>
          </p:cNvPicPr>
          <p:nvPr/>
        </p:nvPicPr>
        <p:blipFill>
          <a:blip r:embed="rId7"/>
          <a:stretch>
            <a:fillRect/>
          </a:stretch>
        </p:blipFill>
        <p:spPr>
          <a:xfrm>
            <a:off x="2384611" y="2815009"/>
            <a:ext cx="1812725" cy="1812725"/>
          </a:xfrm>
          <a:prstGeom prst="rect">
            <a:avLst/>
          </a:prstGeom>
        </p:spPr>
      </p:pic>
      <p:sp>
        <p:nvSpPr>
          <p:cNvPr id="33" name="Google Shape;693;p59">
            <a:extLst>
              <a:ext uri="{FF2B5EF4-FFF2-40B4-BE49-F238E27FC236}">
                <a16:creationId xmlns:a16="http://schemas.microsoft.com/office/drawing/2014/main" id="{9763C469-6B6E-3F4B-809F-9457F822A58B}"/>
              </a:ext>
            </a:extLst>
          </p:cNvPr>
          <p:cNvSpPr txBox="1"/>
          <p:nvPr/>
        </p:nvSpPr>
        <p:spPr>
          <a:xfrm>
            <a:off x="2384611" y="4643390"/>
            <a:ext cx="1907927"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Natalie Knox (PHAC)</a:t>
            </a:r>
            <a:endParaRPr sz="1050" dirty="0">
              <a:latin typeface="Arial" panose="020B0604020202020204" pitchFamily="34" charset="0"/>
              <a:cs typeface="Arial" panose="020B0604020202020204" pitchFamily="34" charset="0"/>
            </a:endParaRPr>
          </a:p>
        </p:txBody>
      </p:sp>
      <p:sp>
        <p:nvSpPr>
          <p:cNvPr id="34" name="Google Shape;444;p39">
            <a:extLst>
              <a:ext uri="{FF2B5EF4-FFF2-40B4-BE49-F238E27FC236}">
                <a16:creationId xmlns:a16="http://schemas.microsoft.com/office/drawing/2014/main" id="{6863A4B5-15F5-A04E-BFA7-F5250CB200A7}"/>
              </a:ext>
            </a:extLst>
          </p:cNvPr>
          <p:cNvSpPr txBox="1"/>
          <p:nvPr/>
        </p:nvSpPr>
        <p:spPr>
          <a:xfrm>
            <a:off x="7881291" y="618301"/>
            <a:ext cx="3242594"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i="1" dirty="0">
                <a:solidFill>
                  <a:schemeClr val="lt1"/>
                </a:solidFill>
                <a:latin typeface="Calibri"/>
                <a:ea typeface="Calibri"/>
                <a:cs typeface="Calibri"/>
                <a:sym typeface="Calibri"/>
              </a:rPr>
              <a:t>J.A. Nasir</a:t>
            </a:r>
          </a:p>
          <a:p>
            <a:pPr lvl="0">
              <a:buClr>
                <a:schemeClr val="lt1"/>
              </a:buClr>
              <a:buSzPts val="2000"/>
            </a:pPr>
            <a:r>
              <a:rPr lang="en-US" i="1" dirty="0">
                <a:solidFill>
                  <a:schemeClr val="lt1"/>
                </a:solidFill>
                <a:latin typeface="Calibri"/>
                <a:ea typeface="Calibri"/>
                <a:cs typeface="Calibri"/>
                <a:sym typeface="Calibri"/>
              </a:rPr>
              <a:t>R.A. Kozak</a:t>
            </a:r>
          </a:p>
          <a:p>
            <a:pPr lvl="0">
              <a:buClr>
                <a:schemeClr val="lt1"/>
              </a:buClr>
              <a:buSzPts val="2000"/>
            </a:pPr>
            <a:r>
              <a:rPr lang="en-US" i="1" dirty="0">
                <a:solidFill>
                  <a:schemeClr val="lt1"/>
                </a:solidFill>
                <a:latin typeface="Calibri"/>
                <a:ea typeface="Calibri"/>
                <a:cs typeface="Calibri"/>
                <a:sym typeface="Calibri"/>
              </a:rPr>
              <a:t>P. </a:t>
            </a:r>
            <a:r>
              <a:rPr lang="en-US" i="1" dirty="0" err="1">
                <a:solidFill>
                  <a:schemeClr val="lt1"/>
                </a:solidFill>
                <a:latin typeface="Calibri"/>
                <a:ea typeface="Calibri"/>
                <a:cs typeface="Calibri"/>
                <a:sym typeface="Calibri"/>
              </a:rPr>
              <a:t>Aftanas</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A.R. </a:t>
            </a:r>
            <a:r>
              <a:rPr lang="en-US" i="1" dirty="0" err="1">
                <a:solidFill>
                  <a:schemeClr val="lt1"/>
                </a:solidFill>
                <a:latin typeface="Calibri"/>
                <a:ea typeface="Calibri"/>
                <a:cs typeface="Calibri"/>
                <a:sym typeface="Calibri"/>
              </a:rPr>
              <a:t>Raphenya</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K.M. Smith</a:t>
            </a:r>
          </a:p>
          <a:p>
            <a:pPr lvl="0">
              <a:buClr>
                <a:schemeClr val="lt1"/>
              </a:buClr>
              <a:buSzPts val="2000"/>
            </a:pPr>
            <a:r>
              <a:rPr lang="en-US" i="1" dirty="0">
                <a:solidFill>
                  <a:schemeClr val="lt1"/>
                </a:solidFill>
                <a:latin typeface="Calibri"/>
                <a:ea typeface="Calibri"/>
                <a:cs typeface="Calibri"/>
                <a:sym typeface="Calibri"/>
              </a:rPr>
              <a:t>F. Maguire</a:t>
            </a:r>
          </a:p>
          <a:p>
            <a:pPr lvl="0">
              <a:buClr>
                <a:schemeClr val="lt1"/>
              </a:buClr>
              <a:buSzPts val="2000"/>
            </a:pPr>
            <a:r>
              <a:rPr lang="en-US" i="1" dirty="0">
                <a:solidFill>
                  <a:schemeClr val="lt1"/>
                </a:solidFill>
                <a:latin typeface="Calibri"/>
                <a:ea typeface="Calibri"/>
                <a:cs typeface="Calibri"/>
                <a:sym typeface="Calibri"/>
              </a:rPr>
              <a:t>H. </a:t>
            </a:r>
            <a:r>
              <a:rPr lang="en-US" i="1" dirty="0" err="1">
                <a:solidFill>
                  <a:schemeClr val="lt1"/>
                </a:solidFill>
                <a:latin typeface="Calibri"/>
                <a:ea typeface="Calibri"/>
                <a:cs typeface="Calibri"/>
                <a:sym typeface="Calibri"/>
              </a:rPr>
              <a:t>Maan</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M. </a:t>
            </a:r>
            <a:r>
              <a:rPr lang="en-US" i="1" dirty="0" err="1">
                <a:solidFill>
                  <a:schemeClr val="lt1"/>
                </a:solidFill>
                <a:latin typeface="Calibri"/>
                <a:ea typeface="Calibri"/>
                <a:cs typeface="Calibri"/>
                <a:sym typeface="Calibri"/>
              </a:rPr>
              <a:t>Alruwaili</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A. Banerjee</a:t>
            </a:r>
          </a:p>
          <a:p>
            <a:pPr lvl="0">
              <a:buClr>
                <a:schemeClr val="lt1"/>
              </a:buClr>
              <a:buSzPts val="2000"/>
            </a:pPr>
            <a:r>
              <a:rPr lang="en-US" i="1" dirty="0">
                <a:solidFill>
                  <a:schemeClr val="lt1"/>
                </a:solidFill>
                <a:latin typeface="Calibri"/>
                <a:ea typeface="Calibri"/>
                <a:cs typeface="Calibri"/>
                <a:sym typeface="Calibri"/>
              </a:rPr>
              <a:t>H. </a:t>
            </a:r>
            <a:r>
              <a:rPr lang="en-US" i="1" dirty="0" err="1">
                <a:solidFill>
                  <a:schemeClr val="lt1"/>
                </a:solidFill>
                <a:latin typeface="Calibri"/>
                <a:ea typeface="Calibri"/>
                <a:cs typeface="Calibri"/>
                <a:sym typeface="Calibri"/>
              </a:rPr>
              <a:t>Mbareche</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B.P. </a:t>
            </a:r>
            <a:r>
              <a:rPr lang="en-US" i="1" dirty="0" err="1">
                <a:solidFill>
                  <a:schemeClr val="lt1"/>
                </a:solidFill>
                <a:latin typeface="Calibri"/>
                <a:ea typeface="Calibri"/>
                <a:cs typeface="Calibri"/>
                <a:sym typeface="Calibri"/>
              </a:rPr>
              <a:t>Alcock</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N.C. Knox</a:t>
            </a:r>
          </a:p>
          <a:p>
            <a:pPr lvl="0">
              <a:buClr>
                <a:schemeClr val="lt1"/>
              </a:buClr>
              <a:buSzPts val="2000"/>
            </a:pPr>
            <a:r>
              <a:rPr lang="en-US" i="1" dirty="0">
                <a:solidFill>
                  <a:schemeClr val="lt1"/>
                </a:solidFill>
                <a:latin typeface="Calibri"/>
                <a:ea typeface="Calibri"/>
                <a:cs typeface="Calibri"/>
                <a:sym typeface="Calibri"/>
              </a:rPr>
              <a:t>K. Mossman</a:t>
            </a:r>
          </a:p>
          <a:p>
            <a:pPr lvl="0">
              <a:buClr>
                <a:schemeClr val="lt1"/>
              </a:buClr>
              <a:buSzPts val="2000"/>
            </a:pPr>
            <a:r>
              <a:rPr lang="en-US" i="1" dirty="0">
                <a:solidFill>
                  <a:schemeClr val="lt1"/>
                </a:solidFill>
                <a:latin typeface="Calibri"/>
                <a:ea typeface="Calibri"/>
                <a:cs typeface="Calibri"/>
                <a:sym typeface="Calibri"/>
              </a:rPr>
              <a:t>B. Wang</a:t>
            </a:r>
          </a:p>
          <a:p>
            <a:pPr lvl="0">
              <a:buClr>
                <a:schemeClr val="lt1"/>
              </a:buClr>
              <a:buSzPts val="2000"/>
            </a:pPr>
            <a:r>
              <a:rPr lang="en-US" i="1" dirty="0">
                <a:solidFill>
                  <a:schemeClr val="lt1"/>
                </a:solidFill>
                <a:latin typeface="Calibri"/>
                <a:ea typeface="Calibri"/>
                <a:cs typeface="Calibri"/>
                <a:sym typeface="Calibri"/>
              </a:rPr>
              <a:t>J.A. </a:t>
            </a:r>
            <a:r>
              <a:rPr lang="en-US" i="1" dirty="0" err="1">
                <a:solidFill>
                  <a:schemeClr val="lt1"/>
                </a:solidFill>
                <a:latin typeface="Calibri"/>
                <a:ea typeface="Calibri"/>
                <a:cs typeface="Calibri"/>
                <a:sym typeface="Calibri"/>
              </a:rPr>
              <a:t>Hiscox</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A.G. McArthur</a:t>
            </a:r>
          </a:p>
          <a:p>
            <a:pPr lvl="0">
              <a:buClr>
                <a:schemeClr val="lt1"/>
              </a:buClr>
              <a:buSzPts val="2000"/>
            </a:pPr>
            <a:r>
              <a:rPr lang="en-US" i="1" dirty="0">
                <a:solidFill>
                  <a:schemeClr val="lt1"/>
                </a:solidFill>
                <a:latin typeface="Calibri"/>
                <a:ea typeface="Calibri"/>
                <a:cs typeface="Calibri"/>
                <a:sym typeface="Calibri"/>
              </a:rPr>
              <a:t>S. </a:t>
            </a:r>
            <a:r>
              <a:rPr lang="en-US" i="1" dirty="0" err="1">
                <a:solidFill>
                  <a:schemeClr val="lt1"/>
                </a:solidFill>
                <a:latin typeface="Calibri"/>
                <a:ea typeface="Calibri"/>
                <a:cs typeface="Calibri"/>
                <a:sym typeface="Calibri"/>
              </a:rPr>
              <a:t>Mubareka</a:t>
            </a:r>
            <a:endParaRPr i="1"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3208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lvl="0"/>
            <a:r>
              <a:rPr lang="en-US" sz="2800" dirty="0">
                <a:solidFill>
                  <a:schemeClr val="lt1"/>
                </a:solidFill>
                <a:latin typeface="Calibri"/>
                <a:ea typeface="Calibri"/>
                <a:cs typeface="Calibri"/>
                <a:sym typeface="Calibri"/>
              </a:rPr>
              <a:t>SIGNAL: SARS-CoV-2 Illumina </a:t>
            </a:r>
            <a:r>
              <a:rPr lang="en-US" sz="2800" dirty="0" err="1">
                <a:solidFill>
                  <a:schemeClr val="lt1"/>
                </a:solidFill>
                <a:latin typeface="Calibri"/>
                <a:ea typeface="Calibri"/>
                <a:cs typeface="Calibri"/>
                <a:sym typeface="Calibri"/>
              </a:rPr>
              <a:t>GeNome</a:t>
            </a:r>
            <a:r>
              <a:rPr lang="en-US" sz="2800" dirty="0">
                <a:solidFill>
                  <a:schemeClr val="lt1"/>
                </a:solidFill>
                <a:latin typeface="Calibri"/>
                <a:ea typeface="Calibri"/>
                <a:cs typeface="Calibri"/>
                <a:sym typeface="Calibri"/>
              </a:rPr>
              <a:t> Assembly Line</a:t>
            </a:r>
            <a:endParaRPr dirty="0"/>
          </a:p>
        </p:txBody>
      </p:sp>
      <p:sp>
        <p:nvSpPr>
          <p:cNvPr id="23" name="Google Shape;444;p39">
            <a:extLst>
              <a:ext uri="{FF2B5EF4-FFF2-40B4-BE49-F238E27FC236}">
                <a16:creationId xmlns:a16="http://schemas.microsoft.com/office/drawing/2014/main" id="{CBA8BEB1-19B2-6640-9083-80548F3570B0}"/>
              </a:ext>
            </a:extLst>
          </p:cNvPr>
          <p:cNvSpPr txBox="1"/>
          <p:nvPr/>
        </p:nvSpPr>
        <p:spPr>
          <a:xfrm>
            <a:off x="225691" y="441049"/>
            <a:ext cx="3242594"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1200" i="1" dirty="0">
                <a:solidFill>
                  <a:schemeClr val="lt1"/>
                </a:solidFill>
                <a:latin typeface="Calibri"/>
                <a:ea typeface="Calibri"/>
                <a:cs typeface="Calibri"/>
                <a:sym typeface="Calibri"/>
              </a:rPr>
              <a:t>https://</a:t>
            </a:r>
            <a:r>
              <a:rPr lang="en-US" sz="1200" i="1" dirty="0" err="1">
                <a:solidFill>
                  <a:schemeClr val="lt1"/>
                </a:solidFill>
                <a:latin typeface="Calibri"/>
                <a:ea typeface="Calibri"/>
                <a:cs typeface="Calibri"/>
                <a:sym typeface="Calibri"/>
              </a:rPr>
              <a:t>github.com</a:t>
            </a:r>
            <a:r>
              <a:rPr lang="en-US" sz="1200" i="1" dirty="0">
                <a:solidFill>
                  <a:schemeClr val="lt1"/>
                </a:solidFill>
                <a:latin typeface="Calibri"/>
                <a:ea typeface="Calibri"/>
                <a:cs typeface="Calibri"/>
                <a:sym typeface="Calibri"/>
              </a:rPr>
              <a:t>/</a:t>
            </a:r>
            <a:r>
              <a:rPr lang="en-US" sz="1200" i="1" dirty="0" err="1">
                <a:solidFill>
                  <a:schemeClr val="lt1"/>
                </a:solidFill>
                <a:latin typeface="Calibri"/>
                <a:ea typeface="Calibri"/>
                <a:cs typeface="Calibri"/>
                <a:sym typeface="Calibri"/>
              </a:rPr>
              <a:t>jaleezyy</a:t>
            </a:r>
            <a:r>
              <a:rPr lang="en-US" sz="1200" i="1" dirty="0">
                <a:solidFill>
                  <a:schemeClr val="lt1"/>
                </a:solidFill>
                <a:latin typeface="Calibri"/>
                <a:ea typeface="Calibri"/>
                <a:cs typeface="Calibri"/>
                <a:sym typeface="Calibri"/>
              </a:rPr>
              <a:t>/covid-19-signal</a:t>
            </a:r>
            <a:endParaRPr sz="1200" i="1" dirty="0">
              <a:solidFill>
                <a:schemeClr val="lt1"/>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0E74C556-DC01-1347-B11B-F62FF4DB9B0B}"/>
              </a:ext>
            </a:extLst>
          </p:cNvPr>
          <p:cNvSpPr txBox="1"/>
          <p:nvPr/>
        </p:nvSpPr>
        <p:spPr>
          <a:xfrm>
            <a:off x="0" y="6558771"/>
            <a:ext cx="2289409" cy="253916"/>
          </a:xfrm>
          <a:prstGeom prst="rect">
            <a:avLst/>
          </a:prstGeom>
          <a:noFill/>
        </p:spPr>
        <p:txBody>
          <a:bodyPr wrap="none" rtlCol="0">
            <a:spAutoFit/>
          </a:bodyPr>
          <a:lstStyle/>
          <a:p>
            <a:r>
              <a:rPr lang="en-US" sz="1050" dirty="0">
                <a:solidFill>
                  <a:schemeClr val="bg1"/>
                </a:solidFill>
              </a:rPr>
              <a:t>Nasir </a:t>
            </a:r>
            <a:r>
              <a:rPr lang="en-US" sz="1050" i="1" dirty="0">
                <a:solidFill>
                  <a:schemeClr val="bg1"/>
                </a:solidFill>
              </a:rPr>
              <a:t>et al</a:t>
            </a:r>
            <a:r>
              <a:rPr lang="en-US" sz="1050" dirty="0">
                <a:solidFill>
                  <a:schemeClr val="bg1"/>
                </a:solidFill>
              </a:rPr>
              <a:t>. 2020. </a:t>
            </a:r>
            <a:r>
              <a:rPr lang="en-US" sz="1050" i="1" dirty="0">
                <a:solidFill>
                  <a:schemeClr val="bg1"/>
                </a:solidFill>
              </a:rPr>
              <a:t>Viruses</a:t>
            </a:r>
            <a:r>
              <a:rPr lang="en-US" sz="1050" dirty="0">
                <a:solidFill>
                  <a:schemeClr val="bg1"/>
                </a:solidFill>
              </a:rPr>
              <a:t>, 12, 895.</a:t>
            </a:r>
          </a:p>
        </p:txBody>
      </p:sp>
      <p:pic>
        <p:nvPicPr>
          <p:cNvPr id="25" name="Picture 24" descr="A person wearing a suit and tie smiling at the camera&#10;&#10;Description automatically generated">
            <a:extLst>
              <a:ext uri="{FF2B5EF4-FFF2-40B4-BE49-F238E27FC236}">
                <a16:creationId xmlns:a16="http://schemas.microsoft.com/office/drawing/2014/main" id="{988808B7-0CB0-EB43-BB81-530DEE79BA54}"/>
              </a:ext>
            </a:extLst>
          </p:cNvPr>
          <p:cNvPicPr>
            <a:picLocks noChangeAspect="1"/>
          </p:cNvPicPr>
          <p:nvPr/>
        </p:nvPicPr>
        <p:blipFill>
          <a:blip r:embed="rId3"/>
          <a:stretch>
            <a:fillRect/>
          </a:stretch>
        </p:blipFill>
        <p:spPr>
          <a:xfrm>
            <a:off x="381482" y="964269"/>
            <a:ext cx="1460938" cy="1420577"/>
          </a:xfrm>
          <a:prstGeom prst="rect">
            <a:avLst/>
          </a:prstGeom>
        </p:spPr>
      </p:pic>
      <p:sp>
        <p:nvSpPr>
          <p:cNvPr id="26" name="Google Shape;659;p57">
            <a:extLst>
              <a:ext uri="{FF2B5EF4-FFF2-40B4-BE49-F238E27FC236}">
                <a16:creationId xmlns:a16="http://schemas.microsoft.com/office/drawing/2014/main" id="{0C270BF2-5491-1447-A94B-CA31467772FE}"/>
              </a:ext>
            </a:extLst>
          </p:cNvPr>
          <p:cNvSpPr txBox="1"/>
          <p:nvPr/>
        </p:nvSpPr>
        <p:spPr>
          <a:xfrm>
            <a:off x="0" y="2366110"/>
            <a:ext cx="215789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Jalees Nasir</a:t>
            </a:r>
            <a:endParaRPr sz="1050" dirty="0">
              <a:latin typeface="Arial" panose="020B0604020202020204" pitchFamily="34" charset="0"/>
              <a:cs typeface="Arial" panose="020B0604020202020204" pitchFamily="34" charset="0"/>
            </a:endParaRPr>
          </a:p>
        </p:txBody>
      </p:sp>
      <p:pic>
        <p:nvPicPr>
          <p:cNvPr id="28" name="Google Shape;692;p59">
            <a:extLst>
              <a:ext uri="{FF2B5EF4-FFF2-40B4-BE49-F238E27FC236}">
                <a16:creationId xmlns:a16="http://schemas.microsoft.com/office/drawing/2014/main" id="{C461F435-F5D9-BD47-B07C-6B4E20AAE376}"/>
              </a:ext>
            </a:extLst>
          </p:cNvPr>
          <p:cNvPicPr preferRelativeResize="0"/>
          <p:nvPr/>
        </p:nvPicPr>
        <p:blipFill rotWithShape="1">
          <a:blip r:embed="rId4">
            <a:alphaModFix/>
          </a:blip>
          <a:srcRect/>
          <a:stretch/>
        </p:blipFill>
        <p:spPr>
          <a:xfrm>
            <a:off x="2093370" y="970972"/>
            <a:ext cx="1961635" cy="1413874"/>
          </a:xfrm>
          <a:prstGeom prst="rect">
            <a:avLst/>
          </a:prstGeom>
          <a:noFill/>
          <a:ln>
            <a:noFill/>
          </a:ln>
        </p:spPr>
      </p:pic>
      <p:sp>
        <p:nvSpPr>
          <p:cNvPr id="29" name="Google Shape;693;p59">
            <a:extLst>
              <a:ext uri="{FF2B5EF4-FFF2-40B4-BE49-F238E27FC236}">
                <a16:creationId xmlns:a16="http://schemas.microsoft.com/office/drawing/2014/main" id="{21789FC7-A2FA-9E42-AD50-0A6BA7CC40E9}"/>
              </a:ext>
            </a:extLst>
          </p:cNvPr>
          <p:cNvSpPr txBox="1"/>
          <p:nvPr/>
        </p:nvSpPr>
        <p:spPr>
          <a:xfrm>
            <a:off x="2522049" y="2366110"/>
            <a:ext cx="1629445"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Amos </a:t>
            </a:r>
            <a:r>
              <a:rPr lang="en-US" sz="1050" dirty="0" err="1">
                <a:solidFill>
                  <a:schemeClr val="lt1"/>
                </a:solidFill>
                <a:latin typeface="Arial" panose="020B0604020202020204" pitchFamily="34" charset="0"/>
                <a:ea typeface="Calibri"/>
                <a:cs typeface="Arial" panose="020B0604020202020204" pitchFamily="34" charset="0"/>
                <a:sym typeface="Calibri"/>
              </a:rPr>
              <a:t>Raphenya</a:t>
            </a:r>
            <a:endParaRPr sz="1050" dirty="0">
              <a:latin typeface="Arial" panose="020B0604020202020204" pitchFamily="34" charset="0"/>
              <a:cs typeface="Arial" panose="020B0604020202020204" pitchFamily="34" charset="0"/>
            </a:endParaRPr>
          </a:p>
        </p:txBody>
      </p:sp>
      <p:sp>
        <p:nvSpPr>
          <p:cNvPr id="30" name="Google Shape;444;p39">
            <a:extLst>
              <a:ext uri="{FF2B5EF4-FFF2-40B4-BE49-F238E27FC236}">
                <a16:creationId xmlns:a16="http://schemas.microsoft.com/office/drawing/2014/main" id="{51B3944C-F746-DE41-BE80-80C2BD9756C4}"/>
              </a:ext>
            </a:extLst>
          </p:cNvPr>
          <p:cNvSpPr txBox="1"/>
          <p:nvPr/>
        </p:nvSpPr>
        <p:spPr>
          <a:xfrm>
            <a:off x="7881291" y="618301"/>
            <a:ext cx="3242594"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i="1" dirty="0">
                <a:solidFill>
                  <a:schemeClr val="lt1"/>
                </a:solidFill>
                <a:latin typeface="Calibri"/>
                <a:ea typeface="Calibri"/>
                <a:cs typeface="Calibri"/>
                <a:sym typeface="Calibri"/>
              </a:rPr>
              <a:t>J.A. Nasir</a:t>
            </a:r>
          </a:p>
          <a:p>
            <a:pPr lvl="0">
              <a:buClr>
                <a:schemeClr val="lt1"/>
              </a:buClr>
              <a:buSzPts val="2000"/>
            </a:pPr>
            <a:r>
              <a:rPr lang="en-US" i="1" dirty="0">
                <a:solidFill>
                  <a:schemeClr val="lt1"/>
                </a:solidFill>
                <a:latin typeface="Calibri"/>
                <a:ea typeface="Calibri"/>
                <a:cs typeface="Calibri"/>
                <a:sym typeface="Calibri"/>
              </a:rPr>
              <a:t>R.A. Kozak</a:t>
            </a:r>
          </a:p>
          <a:p>
            <a:pPr lvl="0">
              <a:buClr>
                <a:schemeClr val="lt1"/>
              </a:buClr>
              <a:buSzPts val="2000"/>
            </a:pPr>
            <a:r>
              <a:rPr lang="en-US" i="1" dirty="0">
                <a:solidFill>
                  <a:schemeClr val="lt1"/>
                </a:solidFill>
                <a:latin typeface="Calibri"/>
                <a:ea typeface="Calibri"/>
                <a:cs typeface="Calibri"/>
                <a:sym typeface="Calibri"/>
              </a:rPr>
              <a:t>P. </a:t>
            </a:r>
            <a:r>
              <a:rPr lang="en-US" i="1" dirty="0" err="1">
                <a:solidFill>
                  <a:schemeClr val="lt1"/>
                </a:solidFill>
                <a:latin typeface="Calibri"/>
                <a:ea typeface="Calibri"/>
                <a:cs typeface="Calibri"/>
                <a:sym typeface="Calibri"/>
              </a:rPr>
              <a:t>Aftanas</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A.R. </a:t>
            </a:r>
            <a:r>
              <a:rPr lang="en-US" i="1" dirty="0" err="1">
                <a:solidFill>
                  <a:schemeClr val="lt1"/>
                </a:solidFill>
                <a:latin typeface="Calibri"/>
                <a:ea typeface="Calibri"/>
                <a:cs typeface="Calibri"/>
                <a:sym typeface="Calibri"/>
              </a:rPr>
              <a:t>Raphenya</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K.M. Smith</a:t>
            </a:r>
          </a:p>
          <a:p>
            <a:pPr lvl="0">
              <a:buClr>
                <a:schemeClr val="lt1"/>
              </a:buClr>
              <a:buSzPts val="2000"/>
            </a:pPr>
            <a:r>
              <a:rPr lang="en-US" i="1" dirty="0">
                <a:solidFill>
                  <a:schemeClr val="lt1"/>
                </a:solidFill>
                <a:latin typeface="Calibri"/>
                <a:ea typeface="Calibri"/>
                <a:cs typeface="Calibri"/>
                <a:sym typeface="Calibri"/>
              </a:rPr>
              <a:t>F. Maguire</a:t>
            </a:r>
          </a:p>
          <a:p>
            <a:pPr lvl="0">
              <a:buClr>
                <a:schemeClr val="lt1"/>
              </a:buClr>
              <a:buSzPts val="2000"/>
            </a:pPr>
            <a:r>
              <a:rPr lang="en-US" i="1" dirty="0">
                <a:solidFill>
                  <a:schemeClr val="lt1"/>
                </a:solidFill>
                <a:latin typeface="Calibri"/>
                <a:ea typeface="Calibri"/>
                <a:cs typeface="Calibri"/>
                <a:sym typeface="Calibri"/>
              </a:rPr>
              <a:t>H. </a:t>
            </a:r>
            <a:r>
              <a:rPr lang="en-US" i="1" dirty="0" err="1">
                <a:solidFill>
                  <a:schemeClr val="lt1"/>
                </a:solidFill>
                <a:latin typeface="Calibri"/>
                <a:ea typeface="Calibri"/>
                <a:cs typeface="Calibri"/>
                <a:sym typeface="Calibri"/>
              </a:rPr>
              <a:t>Maan</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M. </a:t>
            </a:r>
            <a:r>
              <a:rPr lang="en-US" i="1" dirty="0" err="1">
                <a:solidFill>
                  <a:schemeClr val="lt1"/>
                </a:solidFill>
                <a:latin typeface="Calibri"/>
                <a:ea typeface="Calibri"/>
                <a:cs typeface="Calibri"/>
                <a:sym typeface="Calibri"/>
              </a:rPr>
              <a:t>Alruwaili</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A. Banerjee</a:t>
            </a:r>
          </a:p>
          <a:p>
            <a:pPr lvl="0">
              <a:buClr>
                <a:schemeClr val="lt1"/>
              </a:buClr>
              <a:buSzPts val="2000"/>
            </a:pPr>
            <a:r>
              <a:rPr lang="en-US" i="1" dirty="0">
                <a:solidFill>
                  <a:schemeClr val="lt1"/>
                </a:solidFill>
                <a:latin typeface="Calibri"/>
                <a:ea typeface="Calibri"/>
                <a:cs typeface="Calibri"/>
                <a:sym typeface="Calibri"/>
              </a:rPr>
              <a:t>H. </a:t>
            </a:r>
            <a:r>
              <a:rPr lang="en-US" i="1" dirty="0" err="1">
                <a:solidFill>
                  <a:schemeClr val="lt1"/>
                </a:solidFill>
                <a:latin typeface="Calibri"/>
                <a:ea typeface="Calibri"/>
                <a:cs typeface="Calibri"/>
                <a:sym typeface="Calibri"/>
              </a:rPr>
              <a:t>Mbareche</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B.P. </a:t>
            </a:r>
            <a:r>
              <a:rPr lang="en-US" i="1" dirty="0" err="1">
                <a:solidFill>
                  <a:schemeClr val="lt1"/>
                </a:solidFill>
                <a:latin typeface="Calibri"/>
                <a:ea typeface="Calibri"/>
                <a:cs typeface="Calibri"/>
                <a:sym typeface="Calibri"/>
              </a:rPr>
              <a:t>Alcock</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N.C. Knox</a:t>
            </a:r>
          </a:p>
          <a:p>
            <a:pPr lvl="0">
              <a:buClr>
                <a:schemeClr val="lt1"/>
              </a:buClr>
              <a:buSzPts val="2000"/>
            </a:pPr>
            <a:r>
              <a:rPr lang="en-US" i="1" dirty="0">
                <a:solidFill>
                  <a:schemeClr val="lt1"/>
                </a:solidFill>
                <a:latin typeface="Calibri"/>
                <a:ea typeface="Calibri"/>
                <a:cs typeface="Calibri"/>
                <a:sym typeface="Calibri"/>
              </a:rPr>
              <a:t>K. Mossman</a:t>
            </a:r>
          </a:p>
          <a:p>
            <a:pPr lvl="0">
              <a:buClr>
                <a:schemeClr val="lt1"/>
              </a:buClr>
              <a:buSzPts val="2000"/>
            </a:pPr>
            <a:r>
              <a:rPr lang="en-US" i="1" dirty="0">
                <a:solidFill>
                  <a:schemeClr val="lt1"/>
                </a:solidFill>
                <a:latin typeface="Calibri"/>
                <a:ea typeface="Calibri"/>
                <a:cs typeface="Calibri"/>
                <a:sym typeface="Calibri"/>
              </a:rPr>
              <a:t>B. Wang</a:t>
            </a:r>
          </a:p>
          <a:p>
            <a:pPr lvl="0">
              <a:buClr>
                <a:schemeClr val="lt1"/>
              </a:buClr>
              <a:buSzPts val="2000"/>
            </a:pPr>
            <a:r>
              <a:rPr lang="en-US" i="1" dirty="0">
                <a:solidFill>
                  <a:schemeClr val="lt1"/>
                </a:solidFill>
                <a:latin typeface="Calibri"/>
                <a:ea typeface="Calibri"/>
                <a:cs typeface="Calibri"/>
                <a:sym typeface="Calibri"/>
              </a:rPr>
              <a:t>J.A. </a:t>
            </a:r>
            <a:r>
              <a:rPr lang="en-US" i="1" dirty="0" err="1">
                <a:solidFill>
                  <a:schemeClr val="lt1"/>
                </a:solidFill>
                <a:latin typeface="Calibri"/>
                <a:ea typeface="Calibri"/>
                <a:cs typeface="Calibri"/>
                <a:sym typeface="Calibri"/>
              </a:rPr>
              <a:t>Hiscox</a:t>
            </a:r>
            <a:endParaRPr lang="en-US" i="1" dirty="0">
              <a:solidFill>
                <a:schemeClr val="lt1"/>
              </a:solidFill>
              <a:latin typeface="Calibri"/>
              <a:ea typeface="Calibri"/>
              <a:cs typeface="Calibri"/>
              <a:sym typeface="Calibri"/>
            </a:endParaRPr>
          </a:p>
          <a:p>
            <a:pPr lvl="0">
              <a:buClr>
                <a:schemeClr val="lt1"/>
              </a:buClr>
              <a:buSzPts val="2000"/>
            </a:pPr>
            <a:r>
              <a:rPr lang="en-US" i="1" dirty="0">
                <a:solidFill>
                  <a:schemeClr val="lt1"/>
                </a:solidFill>
                <a:latin typeface="Calibri"/>
                <a:ea typeface="Calibri"/>
                <a:cs typeface="Calibri"/>
                <a:sym typeface="Calibri"/>
              </a:rPr>
              <a:t>A.G. McArthur</a:t>
            </a:r>
          </a:p>
          <a:p>
            <a:pPr lvl="0">
              <a:buClr>
                <a:schemeClr val="lt1"/>
              </a:buClr>
              <a:buSzPts val="2000"/>
            </a:pPr>
            <a:r>
              <a:rPr lang="en-US" i="1" dirty="0">
                <a:solidFill>
                  <a:schemeClr val="lt1"/>
                </a:solidFill>
                <a:latin typeface="Calibri"/>
                <a:ea typeface="Calibri"/>
                <a:cs typeface="Calibri"/>
                <a:sym typeface="Calibri"/>
              </a:rPr>
              <a:t>S. </a:t>
            </a:r>
            <a:r>
              <a:rPr lang="en-US" i="1" dirty="0" err="1">
                <a:solidFill>
                  <a:schemeClr val="lt1"/>
                </a:solidFill>
                <a:latin typeface="Calibri"/>
                <a:ea typeface="Calibri"/>
                <a:cs typeface="Calibri"/>
                <a:sym typeface="Calibri"/>
              </a:rPr>
              <a:t>Mubareka</a:t>
            </a:r>
            <a:endParaRPr i="1" dirty="0">
              <a:solidFill>
                <a:schemeClr val="lt1"/>
              </a:solidFill>
              <a:latin typeface="Calibri"/>
              <a:ea typeface="Calibri"/>
              <a:cs typeface="Calibri"/>
              <a:sym typeface="Calibri"/>
            </a:endParaRPr>
          </a:p>
        </p:txBody>
      </p:sp>
      <p:pic>
        <p:nvPicPr>
          <p:cNvPr id="17" name="Picture 16" descr="A screenshot of a social media post&#10;&#10;Description automatically generated">
            <a:extLst>
              <a:ext uri="{FF2B5EF4-FFF2-40B4-BE49-F238E27FC236}">
                <a16:creationId xmlns:a16="http://schemas.microsoft.com/office/drawing/2014/main" id="{250B3DA6-1B92-B343-BB3E-29B83FC62DC5}"/>
              </a:ext>
            </a:extLst>
          </p:cNvPr>
          <p:cNvPicPr>
            <a:picLocks noChangeAspect="1"/>
          </p:cNvPicPr>
          <p:nvPr/>
        </p:nvPicPr>
        <p:blipFill>
          <a:blip r:embed="rId5"/>
          <a:stretch>
            <a:fillRect/>
          </a:stretch>
        </p:blipFill>
        <p:spPr>
          <a:xfrm>
            <a:off x="4348281" y="1197718"/>
            <a:ext cx="3097114" cy="5361053"/>
          </a:xfrm>
          <a:prstGeom prst="rect">
            <a:avLst/>
          </a:prstGeom>
        </p:spPr>
      </p:pic>
      <p:pic>
        <p:nvPicPr>
          <p:cNvPr id="18" name="Picture 17" descr="A picture containing green&#10;&#10;Description automatically generated">
            <a:extLst>
              <a:ext uri="{FF2B5EF4-FFF2-40B4-BE49-F238E27FC236}">
                <a16:creationId xmlns:a16="http://schemas.microsoft.com/office/drawing/2014/main" id="{9612611D-D9AD-8542-BBC8-7503418A9E60}"/>
              </a:ext>
            </a:extLst>
          </p:cNvPr>
          <p:cNvPicPr>
            <a:picLocks noChangeAspect="1"/>
          </p:cNvPicPr>
          <p:nvPr/>
        </p:nvPicPr>
        <p:blipFill>
          <a:blip r:embed="rId6"/>
          <a:stretch>
            <a:fillRect/>
          </a:stretch>
        </p:blipFill>
        <p:spPr>
          <a:xfrm>
            <a:off x="195001" y="3100870"/>
            <a:ext cx="3909882" cy="2611433"/>
          </a:xfrm>
          <a:prstGeom prst="rect">
            <a:avLst/>
          </a:prstGeom>
        </p:spPr>
      </p:pic>
    </p:spTree>
    <p:extLst>
      <p:ext uri="{BB962C8B-B14F-4D97-AF65-F5344CB8AC3E}">
        <p14:creationId xmlns:p14="http://schemas.microsoft.com/office/powerpoint/2010/main" val="370664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lvl="0"/>
            <a:r>
              <a:rPr lang="en-US" sz="2800" dirty="0">
                <a:solidFill>
                  <a:schemeClr val="lt1"/>
                </a:solidFill>
                <a:latin typeface="Calibri"/>
                <a:ea typeface="Calibri"/>
                <a:cs typeface="Calibri"/>
                <a:sym typeface="Calibri"/>
              </a:rPr>
              <a:t>SIGNAL: SARS-CoV-2 Illumina </a:t>
            </a:r>
            <a:r>
              <a:rPr lang="en-US" sz="2800" dirty="0" err="1">
                <a:solidFill>
                  <a:schemeClr val="lt1"/>
                </a:solidFill>
                <a:latin typeface="Calibri"/>
                <a:ea typeface="Calibri"/>
                <a:cs typeface="Calibri"/>
                <a:sym typeface="Calibri"/>
              </a:rPr>
              <a:t>GeNome</a:t>
            </a:r>
            <a:r>
              <a:rPr lang="en-US" sz="2800" dirty="0">
                <a:solidFill>
                  <a:schemeClr val="lt1"/>
                </a:solidFill>
                <a:latin typeface="Calibri"/>
                <a:ea typeface="Calibri"/>
                <a:cs typeface="Calibri"/>
                <a:sym typeface="Calibri"/>
              </a:rPr>
              <a:t> Assembly Line</a:t>
            </a:r>
            <a:endParaRPr dirty="0"/>
          </a:p>
        </p:txBody>
      </p:sp>
      <p:sp>
        <p:nvSpPr>
          <p:cNvPr id="23" name="Google Shape;444;p39">
            <a:extLst>
              <a:ext uri="{FF2B5EF4-FFF2-40B4-BE49-F238E27FC236}">
                <a16:creationId xmlns:a16="http://schemas.microsoft.com/office/drawing/2014/main" id="{CBA8BEB1-19B2-6640-9083-80548F3570B0}"/>
              </a:ext>
            </a:extLst>
          </p:cNvPr>
          <p:cNvSpPr txBox="1"/>
          <p:nvPr/>
        </p:nvSpPr>
        <p:spPr>
          <a:xfrm>
            <a:off x="225691" y="441049"/>
            <a:ext cx="3242594"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1200" i="1" dirty="0">
                <a:solidFill>
                  <a:schemeClr val="lt1"/>
                </a:solidFill>
                <a:latin typeface="Calibri"/>
                <a:ea typeface="Calibri"/>
                <a:cs typeface="Calibri"/>
                <a:sym typeface="Calibri"/>
              </a:rPr>
              <a:t>https://</a:t>
            </a:r>
            <a:r>
              <a:rPr lang="en-US" sz="1200" i="1" dirty="0" err="1">
                <a:solidFill>
                  <a:schemeClr val="lt1"/>
                </a:solidFill>
                <a:latin typeface="Calibri"/>
                <a:ea typeface="Calibri"/>
                <a:cs typeface="Calibri"/>
                <a:sym typeface="Calibri"/>
              </a:rPr>
              <a:t>github.com</a:t>
            </a:r>
            <a:r>
              <a:rPr lang="en-US" sz="1200" i="1" dirty="0">
                <a:solidFill>
                  <a:schemeClr val="lt1"/>
                </a:solidFill>
                <a:latin typeface="Calibri"/>
                <a:ea typeface="Calibri"/>
                <a:cs typeface="Calibri"/>
                <a:sym typeface="Calibri"/>
              </a:rPr>
              <a:t>/</a:t>
            </a:r>
            <a:r>
              <a:rPr lang="en-US" sz="1200" i="1" dirty="0" err="1">
                <a:solidFill>
                  <a:schemeClr val="lt1"/>
                </a:solidFill>
                <a:latin typeface="Calibri"/>
                <a:ea typeface="Calibri"/>
                <a:cs typeface="Calibri"/>
                <a:sym typeface="Calibri"/>
              </a:rPr>
              <a:t>jaleezyy</a:t>
            </a:r>
            <a:r>
              <a:rPr lang="en-US" sz="1200" i="1" dirty="0">
                <a:solidFill>
                  <a:schemeClr val="lt1"/>
                </a:solidFill>
                <a:latin typeface="Calibri"/>
                <a:ea typeface="Calibri"/>
                <a:cs typeface="Calibri"/>
                <a:sym typeface="Calibri"/>
              </a:rPr>
              <a:t>/covid-19-signal</a:t>
            </a:r>
            <a:endParaRPr sz="1200" i="1" dirty="0">
              <a:solidFill>
                <a:schemeClr val="lt1"/>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0E74C556-DC01-1347-B11B-F62FF4DB9B0B}"/>
              </a:ext>
            </a:extLst>
          </p:cNvPr>
          <p:cNvSpPr txBox="1"/>
          <p:nvPr/>
        </p:nvSpPr>
        <p:spPr>
          <a:xfrm>
            <a:off x="0" y="6558771"/>
            <a:ext cx="2289409" cy="253916"/>
          </a:xfrm>
          <a:prstGeom prst="rect">
            <a:avLst/>
          </a:prstGeom>
          <a:noFill/>
        </p:spPr>
        <p:txBody>
          <a:bodyPr wrap="none" rtlCol="0">
            <a:spAutoFit/>
          </a:bodyPr>
          <a:lstStyle/>
          <a:p>
            <a:r>
              <a:rPr lang="en-US" sz="1050" dirty="0">
                <a:solidFill>
                  <a:schemeClr val="bg1"/>
                </a:solidFill>
              </a:rPr>
              <a:t>Nasir </a:t>
            </a:r>
            <a:r>
              <a:rPr lang="en-US" sz="1050" i="1" dirty="0">
                <a:solidFill>
                  <a:schemeClr val="bg1"/>
                </a:solidFill>
              </a:rPr>
              <a:t>et al</a:t>
            </a:r>
            <a:r>
              <a:rPr lang="en-US" sz="1050" dirty="0">
                <a:solidFill>
                  <a:schemeClr val="bg1"/>
                </a:solidFill>
              </a:rPr>
              <a:t>. 2020. </a:t>
            </a:r>
            <a:r>
              <a:rPr lang="en-US" sz="1050" i="1" dirty="0">
                <a:solidFill>
                  <a:schemeClr val="bg1"/>
                </a:solidFill>
              </a:rPr>
              <a:t>Viruses</a:t>
            </a:r>
            <a:r>
              <a:rPr lang="en-US" sz="1050" dirty="0">
                <a:solidFill>
                  <a:schemeClr val="bg1"/>
                </a:solidFill>
              </a:rPr>
              <a:t>, 12, 895.</a:t>
            </a:r>
          </a:p>
        </p:txBody>
      </p:sp>
      <p:pic>
        <p:nvPicPr>
          <p:cNvPr id="3" name="Picture 2" descr="A screenshot of a computer&#10;&#10;Description automatically generated">
            <a:extLst>
              <a:ext uri="{FF2B5EF4-FFF2-40B4-BE49-F238E27FC236}">
                <a16:creationId xmlns:a16="http://schemas.microsoft.com/office/drawing/2014/main" id="{883A82C5-840D-0F4B-A085-82C4E4B1EBE2}"/>
              </a:ext>
            </a:extLst>
          </p:cNvPr>
          <p:cNvPicPr>
            <a:picLocks noChangeAspect="1"/>
          </p:cNvPicPr>
          <p:nvPr/>
        </p:nvPicPr>
        <p:blipFill>
          <a:blip r:embed="rId3"/>
          <a:stretch>
            <a:fillRect/>
          </a:stretch>
        </p:blipFill>
        <p:spPr>
          <a:xfrm>
            <a:off x="268022" y="964269"/>
            <a:ext cx="8079047" cy="3851532"/>
          </a:xfrm>
          <a:prstGeom prst="rect">
            <a:avLst/>
          </a:prstGeom>
        </p:spPr>
      </p:pic>
      <p:sp>
        <p:nvSpPr>
          <p:cNvPr id="14" name="Google Shape;444;p39">
            <a:extLst>
              <a:ext uri="{FF2B5EF4-FFF2-40B4-BE49-F238E27FC236}">
                <a16:creationId xmlns:a16="http://schemas.microsoft.com/office/drawing/2014/main" id="{A5798892-27E0-FA45-B50D-8A05576AEC84}"/>
              </a:ext>
            </a:extLst>
          </p:cNvPr>
          <p:cNvSpPr txBox="1"/>
          <p:nvPr/>
        </p:nvSpPr>
        <p:spPr>
          <a:xfrm>
            <a:off x="225691" y="5001747"/>
            <a:ext cx="8079047" cy="587151"/>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Viral concentration (Ct value) is the most important predictor of success</a:t>
            </a: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ARTIC3 provides highest depth of coverage of the SARS-CoV-2 genome; but dropped amplicons</a:t>
            </a: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LIVERPOOL provides the most even coverage of the SARS-CoV-2 genome</a:t>
            </a: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Bait capture enrichment provides results on par with sequencing amplicons</a:t>
            </a:r>
          </a:p>
          <a:p>
            <a:pPr marL="342900" lvl="0" indent="-342900">
              <a:buClr>
                <a:schemeClr val="lt1"/>
              </a:buClr>
              <a:buSzPts val="2000"/>
              <a:buFont typeface="Arial"/>
              <a:buChar char="•"/>
            </a:pPr>
            <a:r>
              <a:rPr lang="en-US" dirty="0">
                <a:solidFill>
                  <a:schemeClr val="lt1"/>
                </a:solidFill>
                <a:latin typeface="Calibri"/>
                <a:ea typeface="Calibri"/>
                <a:cs typeface="Calibri"/>
                <a:sym typeface="Calibri"/>
              </a:rPr>
              <a:t>Bait capture very useful for determining PCR artifacts</a:t>
            </a:r>
            <a:endParaRPr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1025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6"/>
        <p:cNvGrpSpPr/>
        <p:nvPr/>
      </p:nvGrpSpPr>
      <p:grpSpPr>
        <a:xfrm>
          <a:off x="0" y="0"/>
          <a:ext cx="0" cy="0"/>
          <a:chOff x="0" y="0"/>
          <a:chExt cx="0" cy="0"/>
        </a:xfrm>
      </p:grpSpPr>
      <p:pic>
        <p:nvPicPr>
          <p:cNvPr id="6" name="Picture 5" descr="A close up of a flower&#10;&#10;Description automatically generated">
            <a:extLst>
              <a:ext uri="{FF2B5EF4-FFF2-40B4-BE49-F238E27FC236}">
                <a16:creationId xmlns:a16="http://schemas.microsoft.com/office/drawing/2014/main" id="{F05D8EA5-167D-1845-A9E7-AD5F20B994F6}"/>
              </a:ext>
            </a:extLst>
          </p:cNvPr>
          <p:cNvPicPr>
            <a:picLocks noChangeAspect="1"/>
          </p:cNvPicPr>
          <p:nvPr/>
        </p:nvPicPr>
        <p:blipFill>
          <a:blip r:embed="rId3"/>
          <a:stretch>
            <a:fillRect/>
          </a:stretch>
        </p:blipFill>
        <p:spPr>
          <a:xfrm>
            <a:off x="7725102" y="109711"/>
            <a:ext cx="1340261" cy="89350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D0B91F49-1ABC-184F-89EA-6E8661AD8EBD}"/>
              </a:ext>
            </a:extLst>
          </p:cNvPr>
          <p:cNvPicPr>
            <a:picLocks noChangeAspect="1"/>
          </p:cNvPicPr>
          <p:nvPr/>
        </p:nvPicPr>
        <p:blipFill>
          <a:blip r:embed="rId4"/>
          <a:stretch>
            <a:fillRect/>
          </a:stretch>
        </p:blipFill>
        <p:spPr>
          <a:xfrm>
            <a:off x="6318819" y="4961313"/>
            <a:ext cx="2397374" cy="1698140"/>
          </a:xfrm>
          <a:prstGeom prst="rect">
            <a:avLst/>
          </a:prstGeom>
        </p:spPr>
      </p:pic>
      <p:pic>
        <p:nvPicPr>
          <p:cNvPr id="10" name="Picture 9" descr="Text&#10;&#10;Description automatically generated">
            <a:extLst>
              <a:ext uri="{FF2B5EF4-FFF2-40B4-BE49-F238E27FC236}">
                <a16:creationId xmlns:a16="http://schemas.microsoft.com/office/drawing/2014/main" id="{E8B7E0CE-2D7A-9340-B398-5CBA22AD69E4}"/>
              </a:ext>
            </a:extLst>
          </p:cNvPr>
          <p:cNvPicPr>
            <a:picLocks noChangeAspect="1"/>
          </p:cNvPicPr>
          <p:nvPr/>
        </p:nvPicPr>
        <p:blipFill>
          <a:blip r:embed="rId5"/>
          <a:stretch>
            <a:fillRect/>
          </a:stretch>
        </p:blipFill>
        <p:spPr>
          <a:xfrm>
            <a:off x="315310" y="4965419"/>
            <a:ext cx="2397374" cy="1698140"/>
          </a:xfrm>
          <a:prstGeom prst="rect">
            <a:avLst/>
          </a:prstGeom>
        </p:spPr>
      </p:pic>
      <p:sp>
        <p:nvSpPr>
          <p:cNvPr id="12" name="Google Shape;653;p57">
            <a:extLst>
              <a:ext uri="{FF2B5EF4-FFF2-40B4-BE49-F238E27FC236}">
                <a16:creationId xmlns:a16="http://schemas.microsoft.com/office/drawing/2014/main" id="{96E15867-EC87-6C47-9777-8C2F3304EDF0}"/>
              </a:ext>
            </a:extLst>
          </p:cNvPr>
          <p:cNvSpPr txBox="1"/>
          <p:nvPr/>
        </p:nvSpPr>
        <p:spPr>
          <a:xfrm>
            <a:off x="195002" y="33245"/>
            <a:ext cx="284069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SARS-CoV-2</a:t>
            </a:r>
            <a:endParaRPr dirty="0"/>
          </a:p>
        </p:txBody>
      </p:sp>
      <p:pic>
        <p:nvPicPr>
          <p:cNvPr id="3" name="Picture 2">
            <a:extLst>
              <a:ext uri="{FF2B5EF4-FFF2-40B4-BE49-F238E27FC236}">
                <a16:creationId xmlns:a16="http://schemas.microsoft.com/office/drawing/2014/main" id="{273CA955-A45E-CB42-8B8E-44F2D81B5EE8}"/>
              </a:ext>
            </a:extLst>
          </p:cNvPr>
          <p:cNvPicPr>
            <a:picLocks noChangeAspect="1"/>
          </p:cNvPicPr>
          <p:nvPr/>
        </p:nvPicPr>
        <p:blipFill>
          <a:blip r:embed="rId6"/>
          <a:srcRect/>
          <a:stretch/>
        </p:blipFill>
        <p:spPr>
          <a:xfrm>
            <a:off x="352956" y="1313793"/>
            <a:ext cx="8438086" cy="3489434"/>
          </a:xfrm>
          <a:prstGeom prst="rect">
            <a:avLst/>
          </a:prstGeom>
        </p:spPr>
      </p:pic>
      <p:pic>
        <p:nvPicPr>
          <p:cNvPr id="5" name="Picture 4">
            <a:extLst>
              <a:ext uri="{FF2B5EF4-FFF2-40B4-BE49-F238E27FC236}">
                <a16:creationId xmlns:a16="http://schemas.microsoft.com/office/drawing/2014/main" id="{32235A2A-D168-8C49-92CD-3C544DD5D649}"/>
              </a:ext>
            </a:extLst>
          </p:cNvPr>
          <p:cNvPicPr>
            <a:picLocks noChangeAspect="1"/>
          </p:cNvPicPr>
          <p:nvPr/>
        </p:nvPicPr>
        <p:blipFill>
          <a:blip r:embed="rId7"/>
          <a:srcRect/>
          <a:stretch/>
        </p:blipFill>
        <p:spPr>
          <a:xfrm>
            <a:off x="2917985" y="5054988"/>
            <a:ext cx="3157737" cy="1536628"/>
          </a:xfrm>
          <a:prstGeom prst="rect">
            <a:avLst/>
          </a:prstGeom>
        </p:spPr>
      </p:pic>
    </p:spTree>
    <p:extLst>
      <p:ext uri="{BB962C8B-B14F-4D97-AF65-F5344CB8AC3E}">
        <p14:creationId xmlns:p14="http://schemas.microsoft.com/office/powerpoint/2010/main" val="175991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lvl="0"/>
            <a:r>
              <a:rPr lang="en-US" sz="2800" dirty="0" err="1">
                <a:solidFill>
                  <a:schemeClr val="lt1"/>
                </a:solidFill>
                <a:latin typeface="Calibri"/>
                <a:ea typeface="Calibri"/>
                <a:cs typeface="Calibri"/>
                <a:sym typeface="Calibri"/>
              </a:rPr>
              <a:t>NCoV</a:t>
            </a:r>
            <a:r>
              <a:rPr lang="en-US" sz="2800" dirty="0">
                <a:solidFill>
                  <a:schemeClr val="lt1"/>
                </a:solidFill>
                <a:latin typeface="Calibri"/>
                <a:ea typeface="Calibri"/>
                <a:cs typeface="Calibri"/>
                <a:sym typeface="Calibri"/>
              </a:rPr>
              <a:t>-Tools: Quality control for SARS-CoV-2 sequencing</a:t>
            </a:r>
            <a:endParaRPr dirty="0"/>
          </a:p>
        </p:txBody>
      </p:sp>
      <p:sp>
        <p:nvSpPr>
          <p:cNvPr id="23" name="Google Shape;444;p39">
            <a:extLst>
              <a:ext uri="{FF2B5EF4-FFF2-40B4-BE49-F238E27FC236}">
                <a16:creationId xmlns:a16="http://schemas.microsoft.com/office/drawing/2014/main" id="{CBA8BEB1-19B2-6640-9083-80548F3570B0}"/>
              </a:ext>
            </a:extLst>
          </p:cNvPr>
          <p:cNvSpPr txBox="1"/>
          <p:nvPr/>
        </p:nvSpPr>
        <p:spPr>
          <a:xfrm>
            <a:off x="225691" y="441049"/>
            <a:ext cx="3242594" cy="475266"/>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1200" i="1" dirty="0">
                <a:solidFill>
                  <a:schemeClr val="lt1"/>
                </a:solidFill>
                <a:latin typeface="Calibri"/>
                <a:ea typeface="Calibri"/>
                <a:cs typeface="Calibri"/>
                <a:sym typeface="Calibri"/>
              </a:rPr>
              <a:t>https://</a:t>
            </a:r>
            <a:r>
              <a:rPr lang="en-US" sz="1200" i="1" dirty="0" err="1">
                <a:solidFill>
                  <a:schemeClr val="lt1"/>
                </a:solidFill>
                <a:latin typeface="Calibri"/>
                <a:ea typeface="Calibri"/>
                <a:cs typeface="Calibri"/>
                <a:sym typeface="Calibri"/>
              </a:rPr>
              <a:t>github.com</a:t>
            </a:r>
            <a:r>
              <a:rPr lang="en-US" sz="1200" i="1" dirty="0">
                <a:solidFill>
                  <a:schemeClr val="lt1"/>
                </a:solidFill>
                <a:latin typeface="Calibri"/>
                <a:ea typeface="Calibri"/>
                <a:cs typeface="Calibri"/>
                <a:sym typeface="Calibri"/>
              </a:rPr>
              <a:t>/</a:t>
            </a:r>
            <a:r>
              <a:rPr lang="en-US" sz="1200" i="1" dirty="0" err="1">
                <a:solidFill>
                  <a:schemeClr val="lt1"/>
                </a:solidFill>
                <a:latin typeface="Calibri"/>
                <a:ea typeface="Calibri"/>
                <a:cs typeface="Calibri"/>
                <a:sym typeface="Calibri"/>
              </a:rPr>
              <a:t>jts</a:t>
            </a:r>
            <a:r>
              <a:rPr lang="en-US" sz="1200" i="1" dirty="0">
                <a:solidFill>
                  <a:schemeClr val="lt1"/>
                </a:solidFill>
                <a:latin typeface="Calibri"/>
                <a:ea typeface="Calibri"/>
                <a:cs typeface="Calibri"/>
                <a:sym typeface="Calibri"/>
              </a:rPr>
              <a:t>/</a:t>
            </a:r>
            <a:r>
              <a:rPr lang="en-US" sz="1200" i="1" dirty="0" err="1">
                <a:solidFill>
                  <a:schemeClr val="lt1"/>
                </a:solidFill>
                <a:latin typeface="Calibri"/>
                <a:ea typeface="Calibri"/>
                <a:cs typeface="Calibri"/>
                <a:sym typeface="Calibri"/>
              </a:rPr>
              <a:t>ncov</a:t>
            </a:r>
            <a:r>
              <a:rPr lang="en-US" sz="1200" i="1" dirty="0">
                <a:solidFill>
                  <a:schemeClr val="lt1"/>
                </a:solidFill>
                <a:latin typeface="Calibri"/>
                <a:ea typeface="Calibri"/>
                <a:cs typeface="Calibri"/>
                <a:sym typeface="Calibri"/>
              </a:rPr>
              <a:t>-tools</a:t>
            </a:r>
            <a:endParaRPr sz="1200" i="1" dirty="0">
              <a:solidFill>
                <a:schemeClr val="lt1"/>
              </a:solidFill>
              <a:latin typeface="Calibri"/>
              <a:ea typeface="Calibri"/>
              <a:cs typeface="Calibri"/>
              <a:sym typeface="Calibri"/>
            </a:endParaRPr>
          </a:p>
        </p:txBody>
      </p:sp>
      <p:sp>
        <p:nvSpPr>
          <p:cNvPr id="26" name="Google Shape;659;p57">
            <a:extLst>
              <a:ext uri="{FF2B5EF4-FFF2-40B4-BE49-F238E27FC236}">
                <a16:creationId xmlns:a16="http://schemas.microsoft.com/office/drawing/2014/main" id="{0C270BF2-5491-1447-A94B-CA31467772FE}"/>
              </a:ext>
            </a:extLst>
          </p:cNvPr>
          <p:cNvSpPr txBox="1"/>
          <p:nvPr/>
        </p:nvSpPr>
        <p:spPr>
          <a:xfrm>
            <a:off x="-71566" y="2870391"/>
            <a:ext cx="215789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Jared Simpson (OICR)</a:t>
            </a:r>
            <a:endParaRPr sz="1050" dirty="0">
              <a:latin typeface="Arial" panose="020B0604020202020204" pitchFamily="34" charset="0"/>
              <a:cs typeface="Arial" panose="020B0604020202020204" pitchFamily="34" charset="0"/>
            </a:endParaRPr>
          </a:p>
        </p:txBody>
      </p:sp>
      <p:pic>
        <p:nvPicPr>
          <p:cNvPr id="3" name="Picture 2" descr="A person looking at the camera&#10;&#10;Description automatically generated">
            <a:extLst>
              <a:ext uri="{FF2B5EF4-FFF2-40B4-BE49-F238E27FC236}">
                <a16:creationId xmlns:a16="http://schemas.microsoft.com/office/drawing/2014/main" id="{EF3AE0C4-1975-584F-86BF-6C1F1F688E66}"/>
              </a:ext>
            </a:extLst>
          </p:cNvPr>
          <p:cNvPicPr>
            <a:picLocks noChangeAspect="1"/>
          </p:cNvPicPr>
          <p:nvPr/>
        </p:nvPicPr>
        <p:blipFill>
          <a:blip r:embed="rId3"/>
          <a:stretch>
            <a:fillRect/>
          </a:stretch>
        </p:blipFill>
        <p:spPr>
          <a:xfrm>
            <a:off x="225691" y="916315"/>
            <a:ext cx="2945337" cy="1963558"/>
          </a:xfrm>
          <a:prstGeom prst="rect">
            <a:avLst/>
          </a:prstGeom>
        </p:spPr>
      </p:pic>
      <p:pic>
        <p:nvPicPr>
          <p:cNvPr id="14" name="Picture 13" descr="A picture containing computer&#10;&#10;Description automatically generated">
            <a:extLst>
              <a:ext uri="{FF2B5EF4-FFF2-40B4-BE49-F238E27FC236}">
                <a16:creationId xmlns:a16="http://schemas.microsoft.com/office/drawing/2014/main" id="{C4464361-BF9C-2F48-8B3D-22C8EF7CDFFB}"/>
              </a:ext>
            </a:extLst>
          </p:cNvPr>
          <p:cNvPicPr>
            <a:picLocks noChangeAspect="1"/>
          </p:cNvPicPr>
          <p:nvPr/>
        </p:nvPicPr>
        <p:blipFill>
          <a:blip r:embed="rId4"/>
          <a:stretch>
            <a:fillRect/>
          </a:stretch>
        </p:blipFill>
        <p:spPr>
          <a:xfrm>
            <a:off x="3787185" y="916315"/>
            <a:ext cx="4737939" cy="2817303"/>
          </a:xfrm>
          <a:prstGeom prst="rect">
            <a:avLst/>
          </a:prstGeom>
        </p:spPr>
      </p:pic>
      <p:pic>
        <p:nvPicPr>
          <p:cNvPr id="15" name="Picture 14" descr="A close up of a screen&#10;&#10;Description automatically generated">
            <a:extLst>
              <a:ext uri="{FF2B5EF4-FFF2-40B4-BE49-F238E27FC236}">
                <a16:creationId xmlns:a16="http://schemas.microsoft.com/office/drawing/2014/main" id="{9A39DEBF-5526-814A-AB4A-DA24AD4190B1}"/>
              </a:ext>
            </a:extLst>
          </p:cNvPr>
          <p:cNvPicPr>
            <a:picLocks noChangeAspect="1"/>
          </p:cNvPicPr>
          <p:nvPr/>
        </p:nvPicPr>
        <p:blipFill>
          <a:blip r:embed="rId5"/>
          <a:stretch>
            <a:fillRect/>
          </a:stretch>
        </p:blipFill>
        <p:spPr>
          <a:xfrm>
            <a:off x="481745" y="4010993"/>
            <a:ext cx="8124497" cy="1645911"/>
          </a:xfrm>
          <a:prstGeom prst="rect">
            <a:avLst/>
          </a:prstGeom>
        </p:spPr>
      </p:pic>
    </p:spTree>
    <p:extLst>
      <p:ext uri="{BB962C8B-B14F-4D97-AF65-F5344CB8AC3E}">
        <p14:creationId xmlns:p14="http://schemas.microsoft.com/office/powerpoint/2010/main" val="295443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lvl="0"/>
            <a:r>
              <a:rPr lang="en-US" sz="2800" dirty="0" err="1">
                <a:solidFill>
                  <a:schemeClr val="lt1"/>
                </a:solidFill>
                <a:latin typeface="Calibri"/>
                <a:ea typeface="Calibri"/>
                <a:cs typeface="Calibri"/>
                <a:sym typeface="Calibri"/>
              </a:rPr>
              <a:t>CanCOGeN</a:t>
            </a:r>
            <a:endParaRPr dirty="0"/>
          </a:p>
        </p:txBody>
      </p:sp>
      <p:pic>
        <p:nvPicPr>
          <p:cNvPr id="15" name="Picture 14" descr="A close up of a screen&#10;&#10;Description automatically generated">
            <a:extLst>
              <a:ext uri="{FF2B5EF4-FFF2-40B4-BE49-F238E27FC236}">
                <a16:creationId xmlns:a16="http://schemas.microsoft.com/office/drawing/2014/main" id="{9A39DEBF-5526-814A-AB4A-DA24AD4190B1}"/>
              </a:ext>
            </a:extLst>
          </p:cNvPr>
          <p:cNvPicPr>
            <a:picLocks noChangeAspect="1"/>
          </p:cNvPicPr>
          <p:nvPr/>
        </p:nvPicPr>
        <p:blipFill>
          <a:blip r:embed="rId3"/>
          <a:stretch>
            <a:fillRect/>
          </a:stretch>
        </p:blipFill>
        <p:spPr>
          <a:xfrm>
            <a:off x="509751" y="708174"/>
            <a:ext cx="8124497" cy="1645911"/>
          </a:xfrm>
          <a:prstGeom prst="rect">
            <a:avLst/>
          </a:prstGeom>
        </p:spPr>
      </p:pic>
      <p:pic>
        <p:nvPicPr>
          <p:cNvPr id="13" name="Picture 12" descr="A picture containing chart, text&#10;&#10;Description automatically generated">
            <a:extLst>
              <a:ext uri="{FF2B5EF4-FFF2-40B4-BE49-F238E27FC236}">
                <a16:creationId xmlns:a16="http://schemas.microsoft.com/office/drawing/2014/main" id="{8F709A25-0768-EE40-9324-8B3F05701A20}"/>
              </a:ext>
            </a:extLst>
          </p:cNvPr>
          <p:cNvPicPr>
            <a:picLocks noChangeAspect="1"/>
          </p:cNvPicPr>
          <p:nvPr/>
        </p:nvPicPr>
        <p:blipFill>
          <a:blip r:embed="rId4"/>
          <a:stretch>
            <a:fillRect/>
          </a:stretch>
        </p:blipFill>
        <p:spPr>
          <a:xfrm>
            <a:off x="1927411" y="2807948"/>
            <a:ext cx="2133599" cy="1371599"/>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D161443A-3AB8-9D4C-809F-6498F30B7F87}"/>
              </a:ext>
            </a:extLst>
          </p:cNvPr>
          <p:cNvPicPr>
            <a:picLocks noChangeAspect="1"/>
          </p:cNvPicPr>
          <p:nvPr/>
        </p:nvPicPr>
        <p:blipFill>
          <a:blip r:embed="rId5"/>
          <a:stretch>
            <a:fillRect/>
          </a:stretch>
        </p:blipFill>
        <p:spPr>
          <a:xfrm>
            <a:off x="4506210" y="2795932"/>
            <a:ext cx="2277035" cy="1383615"/>
          </a:xfrm>
          <a:prstGeom prst="rect">
            <a:avLst/>
          </a:prstGeom>
        </p:spPr>
      </p:pic>
    </p:spTree>
    <p:extLst>
      <p:ext uri="{BB962C8B-B14F-4D97-AF65-F5344CB8AC3E}">
        <p14:creationId xmlns:p14="http://schemas.microsoft.com/office/powerpoint/2010/main" val="110762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6" name="Google Shape;653;p57">
            <a:extLst>
              <a:ext uri="{FF2B5EF4-FFF2-40B4-BE49-F238E27FC236}">
                <a16:creationId xmlns:a16="http://schemas.microsoft.com/office/drawing/2014/main" id="{6A602545-6497-984C-8AD3-C2149A7C7F52}"/>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lvl="0"/>
            <a:r>
              <a:rPr lang="en-US" sz="2800" dirty="0" err="1">
                <a:solidFill>
                  <a:schemeClr val="lt1"/>
                </a:solidFill>
                <a:latin typeface="Calibri"/>
                <a:ea typeface="Calibri"/>
                <a:cs typeface="Calibri"/>
                <a:sym typeface="Calibri"/>
              </a:rPr>
              <a:t>CanCOGeN</a:t>
            </a:r>
            <a:endParaRPr dirty="0"/>
          </a:p>
        </p:txBody>
      </p:sp>
      <p:pic>
        <p:nvPicPr>
          <p:cNvPr id="15" name="Picture 14" descr="A close up of a screen&#10;&#10;Description automatically generated">
            <a:extLst>
              <a:ext uri="{FF2B5EF4-FFF2-40B4-BE49-F238E27FC236}">
                <a16:creationId xmlns:a16="http://schemas.microsoft.com/office/drawing/2014/main" id="{9A39DEBF-5526-814A-AB4A-DA24AD4190B1}"/>
              </a:ext>
            </a:extLst>
          </p:cNvPr>
          <p:cNvPicPr>
            <a:picLocks noChangeAspect="1"/>
          </p:cNvPicPr>
          <p:nvPr/>
        </p:nvPicPr>
        <p:blipFill>
          <a:blip r:embed="rId3"/>
          <a:stretch>
            <a:fillRect/>
          </a:stretch>
        </p:blipFill>
        <p:spPr>
          <a:xfrm>
            <a:off x="509751" y="708174"/>
            <a:ext cx="8124497" cy="1645911"/>
          </a:xfrm>
          <a:prstGeom prst="rect">
            <a:avLst/>
          </a:prstGeom>
        </p:spPr>
      </p:pic>
      <p:pic>
        <p:nvPicPr>
          <p:cNvPr id="8" name="Picture 7" descr="A person wearing glasses posing for the camera&#10;&#10;Description automatically generated">
            <a:extLst>
              <a:ext uri="{FF2B5EF4-FFF2-40B4-BE49-F238E27FC236}">
                <a16:creationId xmlns:a16="http://schemas.microsoft.com/office/drawing/2014/main" id="{6A9A8506-01C3-3E43-8A3C-1F6B222F3263}"/>
              </a:ext>
            </a:extLst>
          </p:cNvPr>
          <p:cNvPicPr>
            <a:picLocks noChangeAspect="1"/>
          </p:cNvPicPr>
          <p:nvPr/>
        </p:nvPicPr>
        <p:blipFill>
          <a:blip r:embed="rId4"/>
          <a:stretch>
            <a:fillRect/>
          </a:stretch>
        </p:blipFill>
        <p:spPr>
          <a:xfrm>
            <a:off x="375281" y="4497850"/>
            <a:ext cx="1274272" cy="1911407"/>
          </a:xfrm>
          <a:prstGeom prst="rect">
            <a:avLst/>
          </a:prstGeom>
        </p:spPr>
      </p:pic>
      <p:sp>
        <p:nvSpPr>
          <p:cNvPr id="9" name="TextBox 8">
            <a:extLst>
              <a:ext uri="{FF2B5EF4-FFF2-40B4-BE49-F238E27FC236}">
                <a16:creationId xmlns:a16="http://schemas.microsoft.com/office/drawing/2014/main" id="{36E90DFC-A145-7547-B0C0-D5418797A8D6}"/>
              </a:ext>
            </a:extLst>
          </p:cNvPr>
          <p:cNvSpPr txBox="1"/>
          <p:nvPr/>
        </p:nvSpPr>
        <p:spPr>
          <a:xfrm>
            <a:off x="541775" y="6409257"/>
            <a:ext cx="941283" cy="253916"/>
          </a:xfrm>
          <a:prstGeom prst="rect">
            <a:avLst/>
          </a:prstGeom>
          <a:noFill/>
        </p:spPr>
        <p:txBody>
          <a:bodyPr wrap="none" rtlCol="0">
            <a:spAutoFit/>
          </a:bodyPr>
          <a:lstStyle/>
          <a:p>
            <a:r>
              <a:rPr lang="en-US" sz="1050" dirty="0">
                <a:solidFill>
                  <a:schemeClr val="bg1"/>
                </a:solidFill>
              </a:rPr>
              <a:t>Mike Surette</a:t>
            </a:r>
          </a:p>
        </p:txBody>
      </p:sp>
      <p:pic>
        <p:nvPicPr>
          <p:cNvPr id="10" name="Picture 9" descr="A person wearing a suit and tie smiling at the camera&#10;&#10;Description automatically generated">
            <a:extLst>
              <a:ext uri="{FF2B5EF4-FFF2-40B4-BE49-F238E27FC236}">
                <a16:creationId xmlns:a16="http://schemas.microsoft.com/office/drawing/2014/main" id="{773D19AC-E1A6-FB4F-8A4F-34856199AAC8}"/>
              </a:ext>
            </a:extLst>
          </p:cNvPr>
          <p:cNvPicPr>
            <a:picLocks noChangeAspect="1"/>
          </p:cNvPicPr>
          <p:nvPr/>
        </p:nvPicPr>
        <p:blipFill>
          <a:blip r:embed="rId5"/>
          <a:stretch>
            <a:fillRect/>
          </a:stretch>
        </p:blipFill>
        <p:spPr>
          <a:xfrm>
            <a:off x="1860497" y="4497850"/>
            <a:ext cx="1911407" cy="1911407"/>
          </a:xfrm>
          <a:prstGeom prst="rect">
            <a:avLst/>
          </a:prstGeom>
        </p:spPr>
      </p:pic>
      <p:sp>
        <p:nvSpPr>
          <p:cNvPr id="11" name="TextBox 10">
            <a:extLst>
              <a:ext uri="{FF2B5EF4-FFF2-40B4-BE49-F238E27FC236}">
                <a16:creationId xmlns:a16="http://schemas.microsoft.com/office/drawing/2014/main" id="{F386453C-790F-3845-A55D-7E367675746B}"/>
              </a:ext>
            </a:extLst>
          </p:cNvPr>
          <p:cNvSpPr txBox="1"/>
          <p:nvPr/>
        </p:nvSpPr>
        <p:spPr>
          <a:xfrm>
            <a:off x="2060226" y="6409257"/>
            <a:ext cx="1492716" cy="253916"/>
          </a:xfrm>
          <a:prstGeom prst="rect">
            <a:avLst/>
          </a:prstGeom>
          <a:noFill/>
        </p:spPr>
        <p:txBody>
          <a:bodyPr wrap="none" rtlCol="0">
            <a:spAutoFit/>
          </a:bodyPr>
          <a:lstStyle/>
          <a:p>
            <a:pPr algn="ctr"/>
            <a:r>
              <a:rPr lang="en-US" sz="1050" dirty="0" err="1">
                <a:solidFill>
                  <a:schemeClr val="bg1"/>
                </a:solidFill>
              </a:rPr>
              <a:t>Hooman</a:t>
            </a:r>
            <a:r>
              <a:rPr lang="en-US" sz="1050" dirty="0">
                <a:solidFill>
                  <a:schemeClr val="bg1"/>
                </a:solidFill>
              </a:rPr>
              <a:t> </a:t>
            </a:r>
            <a:r>
              <a:rPr lang="en-US" sz="1050" dirty="0" err="1">
                <a:solidFill>
                  <a:schemeClr val="bg1"/>
                </a:solidFill>
              </a:rPr>
              <a:t>Derakhshani</a:t>
            </a:r>
            <a:endParaRPr lang="en-US" sz="1050" dirty="0">
              <a:solidFill>
                <a:schemeClr val="bg1"/>
              </a:solidFill>
            </a:endParaRPr>
          </a:p>
        </p:txBody>
      </p:sp>
      <p:pic>
        <p:nvPicPr>
          <p:cNvPr id="13" name="Picture 12" descr="A picture containing chart, text&#10;&#10;Description automatically generated">
            <a:extLst>
              <a:ext uri="{FF2B5EF4-FFF2-40B4-BE49-F238E27FC236}">
                <a16:creationId xmlns:a16="http://schemas.microsoft.com/office/drawing/2014/main" id="{8F709A25-0768-EE40-9324-8B3F05701A20}"/>
              </a:ext>
            </a:extLst>
          </p:cNvPr>
          <p:cNvPicPr>
            <a:picLocks noChangeAspect="1"/>
          </p:cNvPicPr>
          <p:nvPr/>
        </p:nvPicPr>
        <p:blipFill>
          <a:blip r:embed="rId6"/>
          <a:stretch>
            <a:fillRect/>
          </a:stretch>
        </p:blipFill>
        <p:spPr>
          <a:xfrm>
            <a:off x="1927411" y="2807948"/>
            <a:ext cx="2133599" cy="1371599"/>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D161443A-3AB8-9D4C-809F-6498F30B7F87}"/>
              </a:ext>
            </a:extLst>
          </p:cNvPr>
          <p:cNvPicPr>
            <a:picLocks noChangeAspect="1"/>
          </p:cNvPicPr>
          <p:nvPr/>
        </p:nvPicPr>
        <p:blipFill>
          <a:blip r:embed="rId7"/>
          <a:stretch>
            <a:fillRect/>
          </a:stretch>
        </p:blipFill>
        <p:spPr>
          <a:xfrm>
            <a:off x="4506210" y="2795932"/>
            <a:ext cx="2277035" cy="1383615"/>
          </a:xfrm>
          <a:prstGeom prst="rect">
            <a:avLst/>
          </a:prstGeom>
        </p:spPr>
      </p:pic>
      <p:pic>
        <p:nvPicPr>
          <p:cNvPr id="7" name="Picture 6" descr="A person wearing a suit and tie smiling at the camera&#10;&#10;Description automatically generated">
            <a:extLst>
              <a:ext uri="{FF2B5EF4-FFF2-40B4-BE49-F238E27FC236}">
                <a16:creationId xmlns:a16="http://schemas.microsoft.com/office/drawing/2014/main" id="{50C04132-D956-324E-A131-31984224BF36}"/>
              </a:ext>
            </a:extLst>
          </p:cNvPr>
          <p:cNvPicPr>
            <a:picLocks noChangeAspect="1"/>
          </p:cNvPicPr>
          <p:nvPr/>
        </p:nvPicPr>
        <p:blipFill>
          <a:blip r:embed="rId8"/>
          <a:stretch>
            <a:fillRect/>
          </a:stretch>
        </p:blipFill>
        <p:spPr>
          <a:xfrm>
            <a:off x="4061010" y="4497850"/>
            <a:ext cx="953013" cy="1221048"/>
          </a:xfrm>
          <a:prstGeom prst="rect">
            <a:avLst/>
          </a:prstGeom>
        </p:spPr>
      </p:pic>
      <p:sp>
        <p:nvSpPr>
          <p:cNvPr id="18" name="TextBox 17">
            <a:extLst>
              <a:ext uri="{FF2B5EF4-FFF2-40B4-BE49-F238E27FC236}">
                <a16:creationId xmlns:a16="http://schemas.microsoft.com/office/drawing/2014/main" id="{E5AC2E1D-2B8E-C143-8A69-C3938B35D05A}"/>
              </a:ext>
            </a:extLst>
          </p:cNvPr>
          <p:cNvSpPr txBox="1"/>
          <p:nvPr/>
        </p:nvSpPr>
        <p:spPr>
          <a:xfrm>
            <a:off x="4000012" y="5739224"/>
            <a:ext cx="1226618" cy="253916"/>
          </a:xfrm>
          <a:prstGeom prst="rect">
            <a:avLst/>
          </a:prstGeom>
          <a:noFill/>
        </p:spPr>
        <p:txBody>
          <a:bodyPr wrap="none" rtlCol="0">
            <a:spAutoFit/>
          </a:bodyPr>
          <a:lstStyle/>
          <a:p>
            <a:pPr algn="ctr"/>
            <a:r>
              <a:rPr lang="en-US" sz="1050" dirty="0">
                <a:solidFill>
                  <a:schemeClr val="bg1"/>
                </a:solidFill>
              </a:rPr>
              <a:t>Andrew McArthur</a:t>
            </a:r>
          </a:p>
        </p:txBody>
      </p:sp>
      <p:pic>
        <p:nvPicPr>
          <p:cNvPr id="19" name="Google Shape;654;p57">
            <a:extLst>
              <a:ext uri="{FF2B5EF4-FFF2-40B4-BE49-F238E27FC236}">
                <a16:creationId xmlns:a16="http://schemas.microsoft.com/office/drawing/2014/main" id="{5642441D-B13F-4646-AD25-3D584AFC1CC2}"/>
              </a:ext>
            </a:extLst>
          </p:cNvPr>
          <p:cNvPicPr preferRelativeResize="0"/>
          <p:nvPr/>
        </p:nvPicPr>
        <p:blipFill rotWithShape="1">
          <a:blip r:embed="rId9">
            <a:alphaModFix/>
          </a:blip>
          <a:srcRect/>
          <a:stretch/>
        </p:blipFill>
        <p:spPr>
          <a:xfrm>
            <a:off x="5319654" y="4528755"/>
            <a:ext cx="1381152" cy="908194"/>
          </a:xfrm>
          <a:prstGeom prst="rect">
            <a:avLst/>
          </a:prstGeom>
          <a:noFill/>
          <a:ln>
            <a:noFill/>
          </a:ln>
        </p:spPr>
      </p:pic>
      <p:sp>
        <p:nvSpPr>
          <p:cNvPr id="20" name="Google Shape;655;p57">
            <a:extLst>
              <a:ext uri="{FF2B5EF4-FFF2-40B4-BE49-F238E27FC236}">
                <a16:creationId xmlns:a16="http://schemas.microsoft.com/office/drawing/2014/main" id="{C6175725-27B6-CF4B-9E7A-4C30094F9473}"/>
              </a:ext>
            </a:extLst>
          </p:cNvPr>
          <p:cNvSpPr txBox="1"/>
          <p:nvPr/>
        </p:nvSpPr>
        <p:spPr>
          <a:xfrm>
            <a:off x="4977356" y="5436949"/>
            <a:ext cx="2157896" cy="2308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Amos </a:t>
            </a:r>
            <a:r>
              <a:rPr lang="en-US" sz="1050" dirty="0" err="1">
                <a:solidFill>
                  <a:schemeClr val="lt1"/>
                </a:solidFill>
                <a:latin typeface="Arial" panose="020B0604020202020204" pitchFamily="34" charset="0"/>
                <a:ea typeface="Calibri"/>
                <a:cs typeface="Arial" panose="020B0604020202020204" pitchFamily="34" charset="0"/>
                <a:sym typeface="Calibri"/>
              </a:rPr>
              <a:t>Raphenya</a:t>
            </a:r>
            <a:endParaRPr sz="1050" dirty="0">
              <a:latin typeface="Arial" panose="020B0604020202020204" pitchFamily="34" charset="0"/>
              <a:cs typeface="Arial" panose="020B0604020202020204" pitchFamily="34" charset="0"/>
            </a:endParaRPr>
          </a:p>
        </p:txBody>
      </p:sp>
      <p:pic>
        <p:nvPicPr>
          <p:cNvPr id="17" name="Picture 16" descr="A person wearing a suit and tie&#10;&#10;Description automatically generated">
            <a:extLst>
              <a:ext uri="{FF2B5EF4-FFF2-40B4-BE49-F238E27FC236}">
                <a16:creationId xmlns:a16="http://schemas.microsoft.com/office/drawing/2014/main" id="{31D26471-AB93-0D4F-9642-2520F4639E98}"/>
              </a:ext>
            </a:extLst>
          </p:cNvPr>
          <p:cNvPicPr>
            <a:picLocks noChangeAspect="1"/>
          </p:cNvPicPr>
          <p:nvPr/>
        </p:nvPicPr>
        <p:blipFill>
          <a:blip r:embed="rId10"/>
          <a:stretch>
            <a:fillRect/>
          </a:stretch>
        </p:blipFill>
        <p:spPr>
          <a:xfrm>
            <a:off x="6846001" y="4528755"/>
            <a:ext cx="875003" cy="1221049"/>
          </a:xfrm>
          <a:prstGeom prst="rect">
            <a:avLst/>
          </a:prstGeom>
        </p:spPr>
      </p:pic>
      <p:sp>
        <p:nvSpPr>
          <p:cNvPr id="24" name="Google Shape;655;p57">
            <a:extLst>
              <a:ext uri="{FF2B5EF4-FFF2-40B4-BE49-F238E27FC236}">
                <a16:creationId xmlns:a16="http://schemas.microsoft.com/office/drawing/2014/main" id="{F0D39735-1ED3-5E4B-BBCE-D7CAA1A6C301}"/>
              </a:ext>
            </a:extLst>
          </p:cNvPr>
          <p:cNvSpPr txBox="1"/>
          <p:nvPr/>
        </p:nvSpPr>
        <p:spPr>
          <a:xfrm>
            <a:off x="6249699" y="5758532"/>
            <a:ext cx="2157896" cy="230832"/>
          </a:xfrm>
          <a:prstGeom prst="rect">
            <a:avLst/>
          </a:prstGeom>
          <a:noFill/>
          <a:ln>
            <a:noFill/>
          </a:ln>
        </p:spPr>
        <p:txBody>
          <a:bodyPr spcFirstLastPara="1" wrap="square" lIns="91425" tIns="45700" rIns="91425" bIns="45700" anchor="t" anchorCtr="0">
            <a:noAutofit/>
          </a:bodyPr>
          <a:lstStyle/>
          <a:p>
            <a:pPr lvl="0" algn="ctr"/>
            <a:r>
              <a:rPr lang="en-US" sz="1050" dirty="0">
                <a:solidFill>
                  <a:schemeClr val="lt1"/>
                </a:solidFill>
                <a:latin typeface="Arial" panose="020B0604020202020204" pitchFamily="34" charset="0"/>
                <a:ea typeface="Calibri"/>
                <a:cs typeface="Arial" panose="020B0604020202020204" pitchFamily="34" charset="0"/>
                <a:sym typeface="Calibri"/>
              </a:rPr>
              <a:t>Ahmed </a:t>
            </a:r>
            <a:r>
              <a:rPr lang="en-US" sz="1050" dirty="0" err="1">
                <a:solidFill>
                  <a:schemeClr val="lt1"/>
                </a:solidFill>
                <a:latin typeface="Arial" panose="020B0604020202020204" pitchFamily="34" charset="0"/>
                <a:ea typeface="Calibri"/>
                <a:cs typeface="Arial" panose="020B0604020202020204" pitchFamily="34" charset="0"/>
                <a:sym typeface="Calibri"/>
              </a:rPr>
              <a:t>Draia</a:t>
            </a:r>
            <a:endParaRPr sz="1050" dirty="0">
              <a:latin typeface="Arial" panose="020B0604020202020204" pitchFamily="34" charset="0"/>
              <a:cs typeface="Arial" panose="020B0604020202020204" pitchFamily="34" charset="0"/>
            </a:endParaRPr>
          </a:p>
        </p:txBody>
      </p:sp>
      <p:pic>
        <p:nvPicPr>
          <p:cNvPr id="22" name="Picture 21" descr="A person standing next to a tree&#10;&#10;Description automatically generated">
            <a:extLst>
              <a:ext uri="{FF2B5EF4-FFF2-40B4-BE49-F238E27FC236}">
                <a16:creationId xmlns:a16="http://schemas.microsoft.com/office/drawing/2014/main" id="{4634829A-978E-9345-8BF5-241F8E4B7417}"/>
              </a:ext>
            </a:extLst>
          </p:cNvPr>
          <p:cNvPicPr>
            <a:picLocks noChangeAspect="1"/>
          </p:cNvPicPr>
          <p:nvPr/>
        </p:nvPicPr>
        <p:blipFill>
          <a:blip r:embed="rId11"/>
          <a:stretch>
            <a:fillRect/>
          </a:stretch>
        </p:blipFill>
        <p:spPr>
          <a:xfrm>
            <a:off x="7892762" y="4548063"/>
            <a:ext cx="1120621" cy="1120621"/>
          </a:xfrm>
          <a:prstGeom prst="rect">
            <a:avLst/>
          </a:prstGeom>
        </p:spPr>
      </p:pic>
      <p:sp>
        <p:nvSpPr>
          <p:cNvPr id="27" name="Google Shape;655;p57">
            <a:extLst>
              <a:ext uri="{FF2B5EF4-FFF2-40B4-BE49-F238E27FC236}">
                <a16:creationId xmlns:a16="http://schemas.microsoft.com/office/drawing/2014/main" id="{3CA028A6-23E0-B340-927E-023343CBB3A7}"/>
              </a:ext>
            </a:extLst>
          </p:cNvPr>
          <p:cNvSpPr txBox="1"/>
          <p:nvPr/>
        </p:nvSpPr>
        <p:spPr>
          <a:xfrm>
            <a:off x="7414526" y="5695616"/>
            <a:ext cx="2157896" cy="230832"/>
          </a:xfrm>
          <a:prstGeom prst="rect">
            <a:avLst/>
          </a:prstGeom>
          <a:noFill/>
          <a:ln>
            <a:noFill/>
          </a:ln>
        </p:spPr>
        <p:txBody>
          <a:bodyPr spcFirstLastPara="1" wrap="square" lIns="91425" tIns="45700" rIns="91425" bIns="45700" anchor="t" anchorCtr="0">
            <a:noAutofit/>
          </a:bodyPr>
          <a:lstStyle/>
          <a:p>
            <a:pPr lvl="0" algn="ctr"/>
            <a:r>
              <a:rPr lang="en-US" sz="1050" dirty="0">
                <a:solidFill>
                  <a:schemeClr val="lt1"/>
                </a:solidFill>
                <a:latin typeface="Arial" panose="020B0604020202020204" pitchFamily="34" charset="0"/>
                <a:ea typeface="Calibri"/>
                <a:cs typeface="Arial" panose="020B0604020202020204" pitchFamily="34" charset="0"/>
                <a:sym typeface="Calibri"/>
              </a:rPr>
              <a:t>Emily </a:t>
            </a:r>
            <a:r>
              <a:rPr lang="en-US" sz="1050" dirty="0" err="1">
                <a:solidFill>
                  <a:schemeClr val="lt1"/>
                </a:solidFill>
                <a:latin typeface="Arial" panose="020B0604020202020204" pitchFamily="34" charset="0"/>
                <a:ea typeface="Calibri"/>
                <a:cs typeface="Arial" panose="020B0604020202020204" pitchFamily="34" charset="0"/>
                <a:sym typeface="Calibri"/>
              </a:rPr>
              <a:t>Panousis</a:t>
            </a:r>
            <a:endParaRPr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377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pic>
        <p:nvPicPr>
          <p:cNvPr id="7" name="Picture 6" descr="Graphical user interface, text&#10;&#10;Description automatically generated">
            <a:extLst>
              <a:ext uri="{FF2B5EF4-FFF2-40B4-BE49-F238E27FC236}">
                <a16:creationId xmlns:a16="http://schemas.microsoft.com/office/drawing/2014/main" id="{14A1D511-BD8D-1B4C-8B79-7026B3EFE16E}"/>
              </a:ext>
            </a:extLst>
          </p:cNvPr>
          <p:cNvPicPr>
            <a:picLocks noChangeAspect="1"/>
          </p:cNvPicPr>
          <p:nvPr/>
        </p:nvPicPr>
        <p:blipFill>
          <a:blip r:embed="rId3"/>
          <a:stretch>
            <a:fillRect/>
          </a:stretch>
        </p:blipFill>
        <p:spPr>
          <a:xfrm>
            <a:off x="131379" y="122437"/>
            <a:ext cx="4593022" cy="1749924"/>
          </a:xfrm>
          <a:prstGeom prst="rect">
            <a:avLst/>
          </a:prstGeom>
        </p:spPr>
      </p:pic>
      <p:sp>
        <p:nvSpPr>
          <p:cNvPr id="11" name="Rectangle 10">
            <a:extLst>
              <a:ext uri="{FF2B5EF4-FFF2-40B4-BE49-F238E27FC236}">
                <a16:creationId xmlns:a16="http://schemas.microsoft.com/office/drawing/2014/main" id="{716CD6BC-379B-164B-84D7-03C9830C59F1}"/>
              </a:ext>
            </a:extLst>
          </p:cNvPr>
          <p:cNvSpPr/>
          <p:nvPr/>
        </p:nvSpPr>
        <p:spPr>
          <a:xfrm>
            <a:off x="58328" y="2158174"/>
            <a:ext cx="9008082" cy="4166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0E0F1D4-6C66-D94F-80A6-86CB8E7FFF6E}"/>
              </a:ext>
            </a:extLst>
          </p:cNvPr>
          <p:cNvPicPr>
            <a:picLocks noChangeAspect="1"/>
          </p:cNvPicPr>
          <p:nvPr/>
        </p:nvPicPr>
        <p:blipFill>
          <a:blip r:embed="rId4"/>
          <a:stretch>
            <a:fillRect/>
          </a:stretch>
        </p:blipFill>
        <p:spPr>
          <a:xfrm>
            <a:off x="58328" y="2158174"/>
            <a:ext cx="8872164" cy="4029793"/>
          </a:xfrm>
          <a:prstGeom prst="rect">
            <a:avLst/>
          </a:prstGeom>
        </p:spPr>
      </p:pic>
      <p:pic>
        <p:nvPicPr>
          <p:cNvPr id="13" name="Picture 12" descr="A person wearing a suit and tie&#10;&#10;Description automatically generated">
            <a:extLst>
              <a:ext uri="{FF2B5EF4-FFF2-40B4-BE49-F238E27FC236}">
                <a16:creationId xmlns:a16="http://schemas.microsoft.com/office/drawing/2014/main" id="{EE70B6FD-FC1D-8F43-82D6-64BD11081219}"/>
              </a:ext>
            </a:extLst>
          </p:cNvPr>
          <p:cNvPicPr>
            <a:picLocks noChangeAspect="1"/>
          </p:cNvPicPr>
          <p:nvPr/>
        </p:nvPicPr>
        <p:blipFill>
          <a:blip r:embed="rId5"/>
          <a:stretch>
            <a:fillRect/>
          </a:stretch>
        </p:blipFill>
        <p:spPr>
          <a:xfrm>
            <a:off x="5824025" y="306379"/>
            <a:ext cx="875003" cy="1221049"/>
          </a:xfrm>
          <a:prstGeom prst="rect">
            <a:avLst/>
          </a:prstGeom>
        </p:spPr>
      </p:pic>
      <p:sp>
        <p:nvSpPr>
          <p:cNvPr id="14" name="Google Shape;655;p57">
            <a:extLst>
              <a:ext uri="{FF2B5EF4-FFF2-40B4-BE49-F238E27FC236}">
                <a16:creationId xmlns:a16="http://schemas.microsoft.com/office/drawing/2014/main" id="{BB46377C-44CD-AE49-AEB8-531881169A24}"/>
              </a:ext>
            </a:extLst>
          </p:cNvPr>
          <p:cNvSpPr txBox="1"/>
          <p:nvPr/>
        </p:nvSpPr>
        <p:spPr>
          <a:xfrm>
            <a:off x="5227723" y="1536156"/>
            <a:ext cx="2157896" cy="230832"/>
          </a:xfrm>
          <a:prstGeom prst="rect">
            <a:avLst/>
          </a:prstGeom>
          <a:noFill/>
          <a:ln>
            <a:noFill/>
          </a:ln>
        </p:spPr>
        <p:txBody>
          <a:bodyPr spcFirstLastPara="1" wrap="square" lIns="91425" tIns="45700" rIns="91425" bIns="45700" anchor="t" anchorCtr="0">
            <a:noAutofit/>
          </a:bodyPr>
          <a:lstStyle/>
          <a:p>
            <a:pPr lvl="0" algn="ctr"/>
            <a:r>
              <a:rPr lang="en-US" sz="1050" dirty="0">
                <a:solidFill>
                  <a:schemeClr val="lt1"/>
                </a:solidFill>
                <a:latin typeface="Arial" panose="020B0604020202020204" pitchFamily="34" charset="0"/>
                <a:ea typeface="Calibri"/>
                <a:cs typeface="Arial" panose="020B0604020202020204" pitchFamily="34" charset="0"/>
                <a:sym typeface="Calibri"/>
              </a:rPr>
              <a:t>Ahmed </a:t>
            </a:r>
            <a:r>
              <a:rPr lang="en-US" sz="1050" dirty="0" err="1">
                <a:solidFill>
                  <a:schemeClr val="lt1"/>
                </a:solidFill>
                <a:latin typeface="Arial" panose="020B0604020202020204" pitchFamily="34" charset="0"/>
                <a:ea typeface="Calibri"/>
                <a:cs typeface="Arial" panose="020B0604020202020204" pitchFamily="34" charset="0"/>
                <a:sym typeface="Calibri"/>
              </a:rPr>
              <a:t>Draia</a:t>
            </a:r>
            <a:endParaRPr sz="1050" dirty="0">
              <a:latin typeface="Arial" panose="020B0604020202020204" pitchFamily="34" charset="0"/>
              <a:cs typeface="Arial" panose="020B0604020202020204" pitchFamily="34" charset="0"/>
            </a:endParaRPr>
          </a:p>
        </p:txBody>
      </p:sp>
      <p:pic>
        <p:nvPicPr>
          <p:cNvPr id="15" name="Picture 14" descr="A person standing next to a tree&#10;&#10;Description automatically generated">
            <a:extLst>
              <a:ext uri="{FF2B5EF4-FFF2-40B4-BE49-F238E27FC236}">
                <a16:creationId xmlns:a16="http://schemas.microsoft.com/office/drawing/2014/main" id="{A920FD61-B466-1D40-B1CF-2AB5C023A98A}"/>
              </a:ext>
            </a:extLst>
          </p:cNvPr>
          <p:cNvPicPr>
            <a:picLocks noChangeAspect="1"/>
          </p:cNvPicPr>
          <p:nvPr/>
        </p:nvPicPr>
        <p:blipFill>
          <a:blip r:embed="rId6"/>
          <a:stretch>
            <a:fillRect/>
          </a:stretch>
        </p:blipFill>
        <p:spPr>
          <a:xfrm>
            <a:off x="7183134" y="306379"/>
            <a:ext cx="1229777" cy="1229777"/>
          </a:xfrm>
          <a:prstGeom prst="rect">
            <a:avLst/>
          </a:prstGeom>
        </p:spPr>
      </p:pic>
      <p:sp>
        <p:nvSpPr>
          <p:cNvPr id="16" name="Google Shape;655;p57">
            <a:extLst>
              <a:ext uri="{FF2B5EF4-FFF2-40B4-BE49-F238E27FC236}">
                <a16:creationId xmlns:a16="http://schemas.microsoft.com/office/drawing/2014/main" id="{55EA2443-69C1-D144-A9A9-6734CB9A41C8}"/>
              </a:ext>
            </a:extLst>
          </p:cNvPr>
          <p:cNvSpPr txBox="1"/>
          <p:nvPr/>
        </p:nvSpPr>
        <p:spPr>
          <a:xfrm>
            <a:off x="6699028" y="1527428"/>
            <a:ext cx="2157896" cy="230832"/>
          </a:xfrm>
          <a:prstGeom prst="rect">
            <a:avLst/>
          </a:prstGeom>
          <a:noFill/>
          <a:ln>
            <a:noFill/>
          </a:ln>
        </p:spPr>
        <p:txBody>
          <a:bodyPr spcFirstLastPara="1" wrap="square" lIns="91425" tIns="45700" rIns="91425" bIns="45700" anchor="t" anchorCtr="0">
            <a:noAutofit/>
          </a:bodyPr>
          <a:lstStyle/>
          <a:p>
            <a:pPr lvl="0" algn="ctr"/>
            <a:r>
              <a:rPr lang="en-US" sz="1050" dirty="0">
                <a:solidFill>
                  <a:schemeClr val="lt1"/>
                </a:solidFill>
                <a:latin typeface="Arial" panose="020B0604020202020204" pitchFamily="34" charset="0"/>
                <a:ea typeface="Calibri"/>
                <a:cs typeface="Arial" panose="020B0604020202020204" pitchFamily="34" charset="0"/>
                <a:sym typeface="Calibri"/>
              </a:rPr>
              <a:t>Emily </a:t>
            </a:r>
            <a:r>
              <a:rPr lang="en-US" sz="1050" dirty="0" err="1">
                <a:solidFill>
                  <a:schemeClr val="lt1"/>
                </a:solidFill>
                <a:latin typeface="Arial" panose="020B0604020202020204" pitchFamily="34" charset="0"/>
                <a:ea typeface="Calibri"/>
                <a:cs typeface="Arial" panose="020B0604020202020204" pitchFamily="34" charset="0"/>
                <a:sym typeface="Calibri"/>
              </a:rPr>
              <a:t>Panousis</a:t>
            </a:r>
            <a:endParaRPr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421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pic>
        <p:nvPicPr>
          <p:cNvPr id="9" name="Picture 8" descr="A close up of a flower&#10;&#10;Description automatically generated">
            <a:extLst>
              <a:ext uri="{FF2B5EF4-FFF2-40B4-BE49-F238E27FC236}">
                <a16:creationId xmlns:a16="http://schemas.microsoft.com/office/drawing/2014/main" id="{00F6754C-6510-A649-A8A3-7C99C264D192}"/>
              </a:ext>
            </a:extLst>
          </p:cNvPr>
          <p:cNvPicPr>
            <a:picLocks noChangeAspect="1"/>
          </p:cNvPicPr>
          <p:nvPr/>
        </p:nvPicPr>
        <p:blipFill>
          <a:blip r:embed="rId3"/>
          <a:stretch>
            <a:fillRect/>
          </a:stretch>
        </p:blipFill>
        <p:spPr>
          <a:xfrm>
            <a:off x="7725102" y="109711"/>
            <a:ext cx="1340261" cy="893507"/>
          </a:xfrm>
          <a:prstGeom prst="rect">
            <a:avLst/>
          </a:prstGeom>
        </p:spPr>
      </p:pic>
      <p:sp>
        <p:nvSpPr>
          <p:cNvPr id="10" name="Google Shape;653;p57">
            <a:extLst>
              <a:ext uri="{FF2B5EF4-FFF2-40B4-BE49-F238E27FC236}">
                <a16:creationId xmlns:a16="http://schemas.microsoft.com/office/drawing/2014/main" id="{7AFCD606-0CC0-CA4E-A494-8614934608E0}"/>
              </a:ext>
            </a:extLst>
          </p:cNvPr>
          <p:cNvSpPr txBox="1"/>
          <p:nvPr/>
        </p:nvSpPr>
        <p:spPr>
          <a:xfrm>
            <a:off x="183427" y="109711"/>
            <a:ext cx="5557616"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cs typeface="Calibri"/>
                <a:sym typeface="Calibri"/>
              </a:rPr>
              <a:t>McMaster – Sunnybrook</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 name="Google Shape;653;p57">
            <a:extLst>
              <a:ext uri="{FF2B5EF4-FFF2-40B4-BE49-F238E27FC236}">
                <a16:creationId xmlns:a16="http://schemas.microsoft.com/office/drawing/2014/main" id="{CC718632-A482-5A4B-A8CC-0261E2454733}"/>
              </a:ext>
            </a:extLst>
          </p:cNvPr>
          <p:cNvSpPr txBox="1"/>
          <p:nvPr/>
        </p:nvSpPr>
        <p:spPr>
          <a:xfrm>
            <a:off x="645373" y="781003"/>
            <a:ext cx="8299884"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cs typeface="Calibri"/>
                <a:sym typeface="Calibri"/>
              </a:rPr>
              <a:t>4,837 genomes sequenced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cs typeface="Calibri"/>
                <a:sym typeface="Calibri"/>
              </a:rPr>
              <a:t>2,148 in GISAID (713 pending)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cs typeface="Calibri"/>
                <a:sym typeface="Calibri"/>
              </a:rPr>
              <a:t>	- current success rate &gt;90%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cs typeface="Calibri"/>
                <a:sym typeface="Calibri"/>
              </a:rPr>
              <a:t>	- often 6 days from swab to GISAID, sometimes &lt;4 days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1" u="none" strike="noStrike" kern="0" cap="none" spc="0" normalizeH="0" baseline="0" noProof="0" dirty="0">
              <a:ln>
                <a:noFill/>
              </a:ln>
              <a:solidFill>
                <a:srgbClr val="FFFFFF"/>
              </a:solidFill>
              <a:effectLst/>
              <a:uLnTx/>
              <a:uFillTx/>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cs typeface="Calibri"/>
                <a:sym typeface="Calibri"/>
              </a:rPr>
              <a:t>Until recent retrospective data dumps… (late 2020)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cs typeface="Calibri"/>
                <a:sym typeface="Calibri"/>
              </a:rPr>
              <a:t>	~20% of national 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cs typeface="Calibri"/>
                <a:sym typeface="Calibri"/>
              </a:rPr>
              <a:t>	~50% of Ontario 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cs typeface="Calibri"/>
                <a:sym typeface="Calibri"/>
              </a:rPr>
              <a:t>Currently… (late 2021)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cs typeface="Calibri"/>
                <a:sym typeface="Calibri"/>
              </a:rPr>
              <a:t>	~1-2% of national 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Calibri"/>
                <a:cs typeface="Calibri"/>
                <a:sym typeface="Calibri"/>
              </a:rPr>
              <a:t>	~6.3% of Ontario 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8" name="Google Shape;653;p57">
            <a:extLst>
              <a:ext uri="{FF2B5EF4-FFF2-40B4-BE49-F238E27FC236}">
                <a16:creationId xmlns:a16="http://schemas.microsoft.com/office/drawing/2014/main" id="{FD4ECBA7-10A0-6A40-883F-9F6A2E714A49}"/>
              </a:ext>
            </a:extLst>
          </p:cNvPr>
          <p:cNvSpPr txBox="1"/>
          <p:nvPr/>
        </p:nvSpPr>
        <p:spPr>
          <a:xfrm>
            <a:off x="422058" y="4612457"/>
            <a:ext cx="8299884" cy="2031411"/>
          </a:xfrm>
          <a:prstGeom prst="rect">
            <a:avLst/>
          </a:prstGeom>
          <a:solidFill>
            <a:schemeClr val="accent1">
              <a:lumMod val="40000"/>
              <a:lumOff val="60000"/>
            </a:schemeClr>
          </a:solidFill>
          <a:ln>
            <a:solidFill>
              <a:schemeClr val="bg1"/>
            </a:solid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dirty="0">
                <a:ln>
                  <a:noFill/>
                </a:ln>
                <a:solidFill>
                  <a:srgbClr val="000000"/>
                </a:solidFill>
                <a:effectLst/>
                <a:uLnTx/>
                <a:uFillTx/>
                <a:latin typeface="Calibri"/>
                <a:cs typeface="Calibri"/>
                <a:sym typeface="Calibri"/>
              </a:rPr>
              <a:t>Hamilton					Public Health Ontario overflow</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dirty="0">
                <a:ln>
                  <a:noFill/>
                </a:ln>
                <a:solidFill>
                  <a:srgbClr val="000000"/>
                </a:solidFill>
                <a:effectLst/>
                <a:uLnTx/>
                <a:uFillTx/>
                <a:latin typeface="Calibri"/>
                <a:cs typeface="Calibri"/>
                <a:sym typeface="Calibri"/>
              </a:rPr>
              <a:t>London					Dynacare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dirty="0">
                <a:ln>
                  <a:noFill/>
                </a:ln>
                <a:solidFill>
                  <a:srgbClr val="000000"/>
                </a:solidFill>
                <a:effectLst/>
                <a:uLnTx/>
                <a:uFillTx/>
                <a:latin typeface="Calibri"/>
                <a:cs typeface="Calibri"/>
                <a:sym typeface="Calibri"/>
              </a:rPr>
              <a:t>Ottawa					Pearson Airport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dirty="0">
                <a:ln>
                  <a:noFill/>
                </a:ln>
                <a:solidFill>
                  <a:srgbClr val="000000"/>
                </a:solidFill>
                <a:effectLst/>
                <a:uLnTx/>
                <a:uFillTx/>
                <a:latin typeface="Calibri"/>
                <a:cs typeface="Calibri"/>
                <a:sym typeface="Calibri"/>
              </a:rPr>
              <a:t>Toronto (Sunnybrook &amp; Mt. Sinai)		Institutional Outbreaks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dirty="0">
                <a:ln>
                  <a:noFill/>
                </a:ln>
                <a:solidFill>
                  <a:srgbClr val="000000"/>
                </a:solidFill>
                <a:effectLst/>
                <a:uLnTx/>
                <a:uFillTx/>
                <a:latin typeface="Calibri"/>
                <a:cs typeface="Calibri"/>
                <a:sym typeface="Calibri"/>
              </a:rPr>
              <a:t>Brampton / Etobicoke				- Hamilton General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dirty="0">
                <a:ln>
                  <a:noFill/>
                </a:ln>
                <a:solidFill>
                  <a:srgbClr val="000000"/>
                </a:solidFill>
                <a:effectLst/>
                <a:uLnTx/>
                <a:uFillTx/>
                <a:latin typeface="Calibri"/>
                <a:cs typeface="Calibri"/>
                <a:sym typeface="Calibri"/>
              </a:rPr>
              <a:t>Windsor						- </a:t>
            </a:r>
            <a:r>
              <a:rPr kumimoji="0" lang="en-US" sz="1800" b="0" i="1" u="none" strike="noStrike" kern="0" cap="none" spc="0" normalizeH="0" baseline="0" noProof="0" dirty="0" err="1">
                <a:ln>
                  <a:noFill/>
                </a:ln>
                <a:solidFill>
                  <a:srgbClr val="000000"/>
                </a:solidFill>
                <a:effectLst/>
                <a:uLnTx/>
                <a:uFillTx/>
                <a:latin typeface="Calibri"/>
                <a:cs typeface="Calibri"/>
                <a:sym typeface="Calibri"/>
              </a:rPr>
              <a:t>Juravinski</a:t>
            </a:r>
            <a:endParaRPr kumimoji="0" lang="en-US" sz="1800" b="0" i="1" u="none" strike="noStrike" kern="0" cap="none" spc="0" normalizeH="0" baseline="0" noProof="0" dirty="0">
              <a:ln>
                <a:noFill/>
              </a:ln>
              <a:solidFill>
                <a:srgbClr val="000000"/>
              </a:solidFill>
              <a:effectLst/>
              <a:uLnTx/>
              <a:uFillTx/>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dirty="0">
                <a:ln>
                  <a:noFill/>
                </a:ln>
                <a:solidFill>
                  <a:srgbClr val="000000"/>
                </a:solidFill>
                <a:effectLst/>
                <a:uLnTx/>
                <a:uFillTx/>
                <a:latin typeface="Calibri"/>
                <a:cs typeface="Calibri"/>
                <a:sym typeface="Calibri"/>
              </a:rPr>
              <a:t>North Bay &amp; Sudbury </a:t>
            </a:r>
            <a:r>
              <a:rPr kumimoji="0" lang="en-US" sz="1600" b="0" i="1" u="none" strike="noStrike" kern="0" cap="none" spc="0" normalizeH="0" baseline="0" noProof="0" dirty="0">
                <a:ln>
                  <a:noFill/>
                </a:ln>
                <a:solidFill>
                  <a:srgbClr val="000000"/>
                </a:solidFill>
                <a:effectLst/>
                <a:uLnTx/>
                <a:uFillTx/>
                <a:latin typeface="Calibri"/>
                <a:cs typeface="Calibri"/>
                <a:sym typeface="Calibri"/>
              </a:rPr>
              <a:t>via </a:t>
            </a:r>
            <a:r>
              <a:rPr kumimoji="0" lang="en-US" sz="1600" b="0" i="1" u="none" strike="noStrike" kern="0" cap="none" spc="0" normalizeH="0" baseline="0" noProof="0" dirty="0" err="1">
                <a:ln>
                  <a:noFill/>
                </a:ln>
                <a:solidFill>
                  <a:srgbClr val="000000"/>
                </a:solidFill>
                <a:effectLst/>
                <a:uLnTx/>
                <a:uFillTx/>
                <a:latin typeface="Calibri"/>
                <a:cs typeface="Calibri"/>
                <a:sym typeface="Calibri"/>
              </a:rPr>
              <a:t>Canadore</a:t>
            </a:r>
            <a:r>
              <a:rPr kumimoji="0" lang="en-US" sz="1600" b="0" i="1" u="none" strike="noStrike" kern="0" cap="none" spc="0" normalizeH="0" baseline="0" noProof="0" dirty="0">
                <a:ln>
                  <a:noFill/>
                </a:ln>
                <a:solidFill>
                  <a:srgbClr val="000000"/>
                </a:solidFill>
                <a:effectLst/>
                <a:uLnTx/>
                <a:uFillTx/>
                <a:latin typeface="Calibri"/>
                <a:cs typeface="Calibri"/>
                <a:sym typeface="Calibri"/>
              </a:rPr>
              <a:t> College</a:t>
            </a:r>
            <a:endParaRPr kumimoji="0" sz="1600" b="0" i="1"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8025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16DB0E73-4831-C847-85DA-1746B2BD54DC}"/>
              </a:ext>
            </a:extLst>
          </p:cNvPr>
          <p:cNvPicPr>
            <a:picLocks noChangeAspect="1"/>
          </p:cNvPicPr>
          <p:nvPr/>
        </p:nvPicPr>
        <p:blipFill>
          <a:blip r:embed="rId3"/>
          <a:stretch>
            <a:fillRect/>
          </a:stretch>
        </p:blipFill>
        <p:spPr>
          <a:xfrm>
            <a:off x="3060700" y="1898650"/>
            <a:ext cx="3022600" cy="3060700"/>
          </a:xfrm>
          <a:prstGeom prst="rect">
            <a:avLst/>
          </a:prstGeom>
        </p:spPr>
      </p:pic>
    </p:spTree>
    <p:extLst>
      <p:ext uri="{BB962C8B-B14F-4D97-AF65-F5344CB8AC3E}">
        <p14:creationId xmlns:p14="http://schemas.microsoft.com/office/powerpoint/2010/main" val="233005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6FCF15D8-4E4F-A241-AC01-D5524D1617E9}"/>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The First Wave in Canada</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descr="A person wearing a hat&#10;&#10;Description automatically generated">
            <a:extLst>
              <a:ext uri="{FF2B5EF4-FFF2-40B4-BE49-F238E27FC236}">
                <a16:creationId xmlns:a16="http://schemas.microsoft.com/office/drawing/2014/main" id="{8827A3FE-2EC8-E74A-9C94-FBF4D141108B}"/>
              </a:ext>
            </a:extLst>
          </p:cNvPr>
          <p:cNvPicPr>
            <a:picLocks noChangeAspect="1"/>
          </p:cNvPicPr>
          <p:nvPr/>
        </p:nvPicPr>
        <p:blipFill>
          <a:blip r:embed="rId3"/>
          <a:stretch>
            <a:fillRect/>
          </a:stretch>
        </p:blipFill>
        <p:spPr>
          <a:xfrm>
            <a:off x="6459552" y="838200"/>
            <a:ext cx="1738482" cy="1738482"/>
          </a:xfrm>
          <a:prstGeom prst="rect">
            <a:avLst/>
          </a:prstGeom>
        </p:spPr>
      </p:pic>
      <p:sp>
        <p:nvSpPr>
          <p:cNvPr id="10" name="Google Shape;693;p59">
            <a:extLst>
              <a:ext uri="{FF2B5EF4-FFF2-40B4-BE49-F238E27FC236}">
                <a16:creationId xmlns:a16="http://schemas.microsoft.com/office/drawing/2014/main" id="{746A1803-B8A7-F844-BC4E-44AFE8DB25CA}"/>
              </a:ext>
            </a:extLst>
          </p:cNvPr>
          <p:cNvSpPr txBox="1"/>
          <p:nvPr/>
        </p:nvSpPr>
        <p:spPr>
          <a:xfrm>
            <a:off x="6459552" y="2627093"/>
            <a:ext cx="1907927" cy="23083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ea typeface="Calibri"/>
                <a:cs typeface="Arial" panose="020B0604020202020204" pitchFamily="34" charset="0"/>
                <a:sym typeface="Calibri"/>
              </a:rPr>
              <a:t>Finlay Maguire (Dalhousie)</a:t>
            </a:r>
            <a:endParaRPr kumimoji="0" sz="105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11" name="Picture 10" descr="A picture containing chart&#10;&#10;Description automatically generated">
            <a:extLst>
              <a:ext uri="{FF2B5EF4-FFF2-40B4-BE49-F238E27FC236}">
                <a16:creationId xmlns:a16="http://schemas.microsoft.com/office/drawing/2014/main" id="{595DEE3F-5BE2-8848-AFAF-A688CE2A5AF9}"/>
              </a:ext>
            </a:extLst>
          </p:cNvPr>
          <p:cNvPicPr>
            <a:picLocks noChangeAspect="1"/>
          </p:cNvPicPr>
          <p:nvPr/>
        </p:nvPicPr>
        <p:blipFill>
          <a:blip r:embed="rId4"/>
          <a:stretch>
            <a:fillRect/>
          </a:stretch>
        </p:blipFill>
        <p:spPr>
          <a:xfrm>
            <a:off x="546845" y="838201"/>
            <a:ext cx="5101601" cy="3644910"/>
          </a:xfrm>
          <a:prstGeom prst="rect">
            <a:avLst/>
          </a:prstGeom>
        </p:spPr>
      </p:pic>
      <p:pic>
        <p:nvPicPr>
          <p:cNvPr id="6" name="Picture 5" descr="Chart, line chart&#10;&#10;Description automatically generated">
            <a:extLst>
              <a:ext uri="{FF2B5EF4-FFF2-40B4-BE49-F238E27FC236}">
                <a16:creationId xmlns:a16="http://schemas.microsoft.com/office/drawing/2014/main" id="{46D9E334-7F48-9946-BFA4-A4AF5EBDCBD6}"/>
              </a:ext>
            </a:extLst>
          </p:cNvPr>
          <p:cNvPicPr>
            <a:picLocks noChangeAspect="1"/>
          </p:cNvPicPr>
          <p:nvPr/>
        </p:nvPicPr>
        <p:blipFill>
          <a:blip r:embed="rId5"/>
          <a:stretch>
            <a:fillRect/>
          </a:stretch>
        </p:blipFill>
        <p:spPr>
          <a:xfrm>
            <a:off x="5555848" y="4586103"/>
            <a:ext cx="3227747" cy="2151831"/>
          </a:xfrm>
          <a:prstGeom prst="rect">
            <a:avLst/>
          </a:prstGeom>
        </p:spPr>
      </p:pic>
    </p:spTree>
    <p:extLst>
      <p:ext uri="{BB962C8B-B14F-4D97-AF65-F5344CB8AC3E}">
        <p14:creationId xmlns:p14="http://schemas.microsoft.com/office/powerpoint/2010/main" val="332024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pic>
        <p:nvPicPr>
          <p:cNvPr id="5" name="Picture 4" descr="A picture containing sky, city, outdoor, distance&#10;&#10;Description automatically generated">
            <a:extLst>
              <a:ext uri="{FF2B5EF4-FFF2-40B4-BE49-F238E27FC236}">
                <a16:creationId xmlns:a16="http://schemas.microsoft.com/office/drawing/2014/main" id="{FE1015DB-576D-874F-8BD3-5BD386A81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703" y="500260"/>
            <a:ext cx="1915762" cy="1007320"/>
          </a:xfrm>
          <a:prstGeom prst="rect">
            <a:avLst/>
          </a:prstGeom>
        </p:spPr>
      </p:pic>
      <p:sp>
        <p:nvSpPr>
          <p:cNvPr id="7" name="TextBox 6">
            <a:extLst>
              <a:ext uri="{FF2B5EF4-FFF2-40B4-BE49-F238E27FC236}">
                <a16:creationId xmlns:a16="http://schemas.microsoft.com/office/drawing/2014/main" id="{73B084DD-9F42-654F-A167-508487045900}"/>
              </a:ext>
            </a:extLst>
          </p:cNvPr>
          <p:cNvSpPr txBox="1"/>
          <p:nvPr/>
        </p:nvSpPr>
        <p:spPr>
          <a:xfrm>
            <a:off x="320014" y="699515"/>
            <a:ext cx="5450275" cy="461665"/>
          </a:xfrm>
          <a:prstGeom prst="rect">
            <a:avLst/>
          </a:prstGeom>
          <a:noFill/>
        </p:spPr>
        <p:txBody>
          <a:bodyPr wrap="none" rtlCol="0">
            <a:spAutoFit/>
          </a:bodyPr>
          <a:lstStyle/>
          <a:p>
            <a:pPr defTabSz="685800">
              <a:buClrTx/>
            </a:pPr>
            <a:r>
              <a:rPr lang="en-US" sz="2400" b="1" kern="1200" dirty="0">
                <a:solidFill>
                  <a:schemeClr val="bg1"/>
                </a:solidFill>
                <a:latin typeface="Calibri" panose="020F0502020204030204"/>
                <a:ea typeface="+mn-ea"/>
                <a:cs typeface="+mn-cs"/>
              </a:rPr>
              <a:t>What do we know for Hamilton/Ontario?</a:t>
            </a:r>
          </a:p>
        </p:txBody>
      </p:sp>
      <p:sp>
        <p:nvSpPr>
          <p:cNvPr id="9" name="TextBox 8">
            <a:extLst>
              <a:ext uri="{FF2B5EF4-FFF2-40B4-BE49-F238E27FC236}">
                <a16:creationId xmlns:a16="http://schemas.microsoft.com/office/drawing/2014/main" id="{97AB7A34-92ED-B848-8E35-5F967FCB7F9C}"/>
              </a:ext>
            </a:extLst>
          </p:cNvPr>
          <p:cNvSpPr txBox="1"/>
          <p:nvPr/>
        </p:nvSpPr>
        <p:spPr>
          <a:xfrm>
            <a:off x="320014" y="2323646"/>
            <a:ext cx="8075288" cy="323165"/>
          </a:xfrm>
          <a:prstGeom prst="rect">
            <a:avLst/>
          </a:prstGeom>
          <a:noFill/>
        </p:spPr>
        <p:txBody>
          <a:bodyPr wrap="none" rtlCol="0">
            <a:spAutoFit/>
          </a:bodyPr>
          <a:lstStyle/>
          <a:p>
            <a:pPr defTabSz="685800">
              <a:buClrTx/>
            </a:pPr>
            <a:r>
              <a:rPr lang="en-US" sz="1500" b="1" kern="1200" dirty="0">
                <a:solidFill>
                  <a:schemeClr val="bg1"/>
                </a:solidFill>
                <a:latin typeface="Calibri" panose="020F0502020204030204"/>
                <a:ea typeface="+mn-ea"/>
                <a:cs typeface="+mn-cs"/>
              </a:rPr>
              <a:t>June 2020 – LTC &amp; Hospital Outbreak</a:t>
            </a:r>
            <a:r>
              <a:rPr lang="en-US" sz="1500" kern="1200" dirty="0">
                <a:solidFill>
                  <a:schemeClr val="bg1"/>
                </a:solidFill>
                <a:latin typeface="Calibri" panose="020F0502020204030204"/>
                <a:ea typeface="+mn-ea"/>
                <a:cs typeface="+mn-cs"/>
              </a:rPr>
              <a:t>			B.1.1		* no community data</a:t>
            </a:r>
            <a:endParaRPr lang="en-US" sz="1500" b="1" kern="1200" dirty="0">
              <a:solidFill>
                <a:schemeClr val="bg1"/>
              </a:solidFill>
              <a:latin typeface="Calibri" panose="020F0502020204030204"/>
              <a:ea typeface="+mn-ea"/>
              <a:cs typeface="+mn-cs"/>
            </a:endParaRPr>
          </a:p>
        </p:txBody>
      </p:sp>
      <p:sp>
        <p:nvSpPr>
          <p:cNvPr id="10" name="TextBox 9">
            <a:extLst>
              <a:ext uri="{FF2B5EF4-FFF2-40B4-BE49-F238E27FC236}">
                <a16:creationId xmlns:a16="http://schemas.microsoft.com/office/drawing/2014/main" id="{E9C26144-5C83-BE45-8833-B7641D02FD49}"/>
              </a:ext>
            </a:extLst>
          </p:cNvPr>
          <p:cNvSpPr txBox="1"/>
          <p:nvPr/>
        </p:nvSpPr>
        <p:spPr>
          <a:xfrm>
            <a:off x="320014" y="2927803"/>
            <a:ext cx="7928004" cy="323165"/>
          </a:xfrm>
          <a:prstGeom prst="rect">
            <a:avLst/>
          </a:prstGeom>
          <a:noFill/>
        </p:spPr>
        <p:txBody>
          <a:bodyPr wrap="none" rtlCol="0">
            <a:spAutoFit/>
          </a:bodyPr>
          <a:lstStyle/>
          <a:p>
            <a:pPr defTabSz="685800">
              <a:buClrTx/>
            </a:pPr>
            <a:r>
              <a:rPr lang="en-US" sz="1500" b="1" kern="1200" dirty="0">
                <a:solidFill>
                  <a:schemeClr val="bg1"/>
                </a:solidFill>
                <a:latin typeface="Calibri" panose="020F0502020204030204"/>
                <a:ea typeface="+mn-ea"/>
                <a:cs typeface="+mn-cs"/>
              </a:rPr>
              <a:t>November 2020 – Point Prevalence</a:t>
            </a:r>
            <a:r>
              <a:rPr lang="en-US" sz="1500" kern="1200" dirty="0">
                <a:solidFill>
                  <a:schemeClr val="bg1"/>
                </a:solidFill>
                <a:latin typeface="Calibri" panose="020F0502020204030204"/>
                <a:ea typeface="+mn-ea"/>
                <a:cs typeface="+mn-cs"/>
              </a:rPr>
              <a:t> (80 positives)		19 different variants (5 predominant)</a:t>
            </a:r>
            <a:endParaRPr lang="en-US" sz="1500" b="1" kern="1200" dirty="0">
              <a:solidFill>
                <a:schemeClr val="bg1"/>
              </a:solidFill>
              <a:latin typeface="Calibri" panose="020F0502020204030204"/>
              <a:ea typeface="+mn-ea"/>
              <a:cs typeface="+mn-cs"/>
            </a:endParaRPr>
          </a:p>
        </p:txBody>
      </p:sp>
      <p:sp>
        <p:nvSpPr>
          <p:cNvPr id="11" name="TextBox 10">
            <a:extLst>
              <a:ext uri="{FF2B5EF4-FFF2-40B4-BE49-F238E27FC236}">
                <a16:creationId xmlns:a16="http://schemas.microsoft.com/office/drawing/2014/main" id="{AE7304A2-29FD-8947-8310-EF27EEC9852D}"/>
              </a:ext>
            </a:extLst>
          </p:cNvPr>
          <p:cNvSpPr txBox="1"/>
          <p:nvPr/>
        </p:nvSpPr>
        <p:spPr>
          <a:xfrm>
            <a:off x="320014" y="3536448"/>
            <a:ext cx="7183570" cy="323165"/>
          </a:xfrm>
          <a:prstGeom prst="rect">
            <a:avLst/>
          </a:prstGeom>
          <a:noFill/>
        </p:spPr>
        <p:txBody>
          <a:bodyPr wrap="none" rtlCol="0">
            <a:spAutoFit/>
          </a:bodyPr>
          <a:lstStyle/>
          <a:p>
            <a:pPr defTabSz="685800">
              <a:buClrTx/>
            </a:pPr>
            <a:r>
              <a:rPr lang="en-US" sz="1500" b="1" kern="1200" dirty="0">
                <a:solidFill>
                  <a:schemeClr val="bg1"/>
                </a:solidFill>
                <a:latin typeface="Calibri" panose="020F0502020204030204"/>
                <a:ea typeface="+mn-ea"/>
                <a:cs typeface="+mn-cs"/>
              </a:rPr>
              <a:t>December 2020 – </a:t>
            </a:r>
            <a:r>
              <a:rPr lang="en-US" sz="1500" b="1" kern="1200" dirty="0" err="1">
                <a:solidFill>
                  <a:schemeClr val="bg1"/>
                </a:solidFill>
                <a:latin typeface="Calibri" panose="020F0502020204030204"/>
                <a:ea typeface="+mn-ea"/>
                <a:cs typeface="+mn-cs"/>
              </a:rPr>
              <a:t>Juravinski</a:t>
            </a:r>
            <a:r>
              <a:rPr lang="en-US" sz="1500" b="1" kern="1200" dirty="0">
                <a:solidFill>
                  <a:schemeClr val="bg1"/>
                </a:solidFill>
                <a:latin typeface="Calibri" panose="020F0502020204030204"/>
                <a:ea typeface="+mn-ea"/>
                <a:cs typeface="+mn-cs"/>
              </a:rPr>
              <a:t> Outbreak</a:t>
            </a:r>
            <a:r>
              <a:rPr lang="en-US" sz="1500" kern="1200" dirty="0">
                <a:solidFill>
                  <a:schemeClr val="bg1"/>
                </a:solidFill>
                <a:latin typeface="Calibri" panose="020F0502020204030204"/>
                <a:ea typeface="+mn-ea"/>
                <a:cs typeface="+mn-cs"/>
              </a:rPr>
              <a:t>			B.1.564.1 + 7 other variants</a:t>
            </a:r>
            <a:endParaRPr lang="en-US" sz="1500" b="1" kern="1200" dirty="0">
              <a:solidFill>
                <a:schemeClr val="bg1"/>
              </a:solidFill>
              <a:latin typeface="Calibri" panose="020F0502020204030204"/>
              <a:ea typeface="+mn-ea"/>
              <a:cs typeface="+mn-cs"/>
            </a:endParaRPr>
          </a:p>
        </p:txBody>
      </p:sp>
      <p:sp>
        <p:nvSpPr>
          <p:cNvPr id="12" name="TextBox 11">
            <a:extLst>
              <a:ext uri="{FF2B5EF4-FFF2-40B4-BE49-F238E27FC236}">
                <a16:creationId xmlns:a16="http://schemas.microsoft.com/office/drawing/2014/main" id="{6D5D749D-7714-1044-ABDF-AEC391DDD639}"/>
              </a:ext>
            </a:extLst>
          </p:cNvPr>
          <p:cNvSpPr txBox="1"/>
          <p:nvPr/>
        </p:nvSpPr>
        <p:spPr>
          <a:xfrm>
            <a:off x="320014" y="4140606"/>
            <a:ext cx="7574959" cy="323165"/>
          </a:xfrm>
          <a:prstGeom prst="rect">
            <a:avLst/>
          </a:prstGeom>
          <a:noFill/>
        </p:spPr>
        <p:txBody>
          <a:bodyPr wrap="none" rtlCol="0">
            <a:spAutoFit/>
          </a:bodyPr>
          <a:lstStyle/>
          <a:p>
            <a:pPr defTabSz="685800">
              <a:buClrTx/>
            </a:pPr>
            <a:r>
              <a:rPr lang="en-US" sz="1500" b="1" kern="1200" dirty="0">
                <a:solidFill>
                  <a:schemeClr val="bg1"/>
                </a:solidFill>
                <a:latin typeface="Calibri" panose="020F0502020204030204"/>
                <a:ea typeface="+mn-ea"/>
                <a:cs typeface="+mn-cs"/>
              </a:rPr>
              <a:t>January 2021 – PHO Point Prevalence</a:t>
            </a:r>
            <a:r>
              <a:rPr lang="en-US" sz="1500" kern="1200" dirty="0">
                <a:solidFill>
                  <a:schemeClr val="bg1"/>
                </a:solidFill>
                <a:latin typeface="Calibri" panose="020F0502020204030204"/>
                <a:ea typeface="+mn-ea"/>
                <a:cs typeface="+mn-cs"/>
              </a:rPr>
              <a:t>			~77% samples confirmed B.1.1.7</a:t>
            </a:r>
            <a:endParaRPr lang="en-US" sz="1500" b="1" kern="1200" dirty="0">
              <a:solidFill>
                <a:schemeClr val="bg1"/>
              </a:solidFill>
              <a:latin typeface="Calibri" panose="020F0502020204030204"/>
              <a:ea typeface="+mn-ea"/>
              <a:cs typeface="+mn-cs"/>
            </a:endParaRPr>
          </a:p>
        </p:txBody>
      </p:sp>
      <p:sp>
        <p:nvSpPr>
          <p:cNvPr id="13" name="TextBox 12">
            <a:extLst>
              <a:ext uri="{FF2B5EF4-FFF2-40B4-BE49-F238E27FC236}">
                <a16:creationId xmlns:a16="http://schemas.microsoft.com/office/drawing/2014/main" id="{EB220F32-F77C-444F-BDDD-049DD561B852}"/>
              </a:ext>
            </a:extLst>
          </p:cNvPr>
          <p:cNvSpPr txBox="1"/>
          <p:nvPr/>
        </p:nvSpPr>
        <p:spPr>
          <a:xfrm>
            <a:off x="320014" y="4749251"/>
            <a:ext cx="6697218" cy="323165"/>
          </a:xfrm>
          <a:prstGeom prst="rect">
            <a:avLst/>
          </a:prstGeom>
          <a:noFill/>
        </p:spPr>
        <p:txBody>
          <a:bodyPr wrap="none" rtlCol="0">
            <a:spAutoFit/>
          </a:bodyPr>
          <a:lstStyle/>
          <a:p>
            <a:pPr defTabSz="685800">
              <a:buClrTx/>
            </a:pPr>
            <a:r>
              <a:rPr lang="en-US" sz="1500" b="1" kern="1200" dirty="0">
                <a:solidFill>
                  <a:schemeClr val="bg1"/>
                </a:solidFill>
                <a:latin typeface="Calibri" panose="020F0502020204030204"/>
                <a:ea typeface="+mn-ea"/>
                <a:cs typeface="+mn-cs"/>
              </a:rPr>
              <a:t>February 2021 – Vulnerable Community Outbreak</a:t>
            </a:r>
            <a:r>
              <a:rPr lang="en-US" sz="1500" kern="1200" dirty="0">
                <a:solidFill>
                  <a:schemeClr val="bg1"/>
                </a:solidFill>
                <a:latin typeface="Calibri" panose="020F0502020204030204"/>
                <a:ea typeface="+mn-ea"/>
                <a:cs typeface="+mn-cs"/>
              </a:rPr>
              <a:t>		R.1 + 3 other variants</a:t>
            </a:r>
          </a:p>
        </p:txBody>
      </p:sp>
    </p:spTree>
    <p:extLst>
      <p:ext uri="{BB962C8B-B14F-4D97-AF65-F5344CB8AC3E}">
        <p14:creationId xmlns:p14="http://schemas.microsoft.com/office/powerpoint/2010/main" val="1143753301"/>
      </p:ext>
    </p:extLst>
  </p:cSld>
  <p:clrMapOvr>
    <a:overrideClrMapping bg1="lt1" tx1="dk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4FBA8A60-F765-D44D-A630-FFE5B6A3F73F}"/>
              </a:ext>
            </a:extLst>
          </p:cNvPr>
          <p:cNvSpPr txBox="1"/>
          <p:nvPr/>
        </p:nvSpPr>
        <p:spPr>
          <a:xfrm>
            <a:off x="183427" y="109711"/>
            <a:ext cx="6830831"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cs typeface="Calibri"/>
                <a:sym typeface="Calibri"/>
              </a:rPr>
              <a:t>November 24, 2020 ‘Point Prevalence’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descr="Chart&#10;&#10;Description automatically generated with medium confidence">
            <a:extLst>
              <a:ext uri="{FF2B5EF4-FFF2-40B4-BE49-F238E27FC236}">
                <a16:creationId xmlns:a16="http://schemas.microsoft.com/office/drawing/2014/main" id="{C9AD6F61-8D7B-7F4C-99C7-177D3E0718F4}"/>
              </a:ext>
            </a:extLst>
          </p:cNvPr>
          <p:cNvPicPr>
            <a:picLocks noChangeAspect="1"/>
          </p:cNvPicPr>
          <p:nvPr/>
        </p:nvPicPr>
        <p:blipFill>
          <a:blip r:embed="rId3"/>
          <a:stretch>
            <a:fillRect/>
          </a:stretch>
        </p:blipFill>
        <p:spPr>
          <a:xfrm>
            <a:off x="687447" y="920298"/>
            <a:ext cx="5775769" cy="5827991"/>
          </a:xfrm>
          <a:prstGeom prst="rect">
            <a:avLst/>
          </a:prstGeom>
        </p:spPr>
      </p:pic>
      <p:pic>
        <p:nvPicPr>
          <p:cNvPr id="7" name="Picture 6" descr="Map&#10;&#10;Description automatically generated">
            <a:extLst>
              <a:ext uri="{FF2B5EF4-FFF2-40B4-BE49-F238E27FC236}">
                <a16:creationId xmlns:a16="http://schemas.microsoft.com/office/drawing/2014/main" id="{882A0B8B-D323-744F-A439-2B731F88CA7F}"/>
              </a:ext>
            </a:extLst>
          </p:cNvPr>
          <p:cNvPicPr>
            <a:picLocks noChangeAspect="1"/>
          </p:cNvPicPr>
          <p:nvPr/>
        </p:nvPicPr>
        <p:blipFill>
          <a:blip r:embed="rId4"/>
          <a:stretch>
            <a:fillRect/>
          </a:stretch>
        </p:blipFill>
        <p:spPr>
          <a:xfrm>
            <a:off x="3598842" y="760253"/>
            <a:ext cx="4771783" cy="2249936"/>
          </a:xfrm>
          <a:prstGeom prst="rect">
            <a:avLst/>
          </a:prstGeom>
        </p:spPr>
      </p:pic>
    </p:spTree>
    <p:extLst>
      <p:ext uri="{BB962C8B-B14F-4D97-AF65-F5344CB8AC3E}">
        <p14:creationId xmlns:p14="http://schemas.microsoft.com/office/powerpoint/2010/main" val="124662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4FBA8A60-F765-D44D-A630-FFE5B6A3F73F}"/>
              </a:ext>
            </a:extLst>
          </p:cNvPr>
          <p:cNvSpPr txBox="1"/>
          <p:nvPr/>
        </p:nvSpPr>
        <p:spPr>
          <a:xfrm>
            <a:off x="183427" y="109711"/>
            <a:ext cx="6830831"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cs typeface="Calibri"/>
                <a:sym typeface="Calibri"/>
              </a:rPr>
              <a:t>November 24, 2020 ‘Point Prevalence’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descr="Chart&#10;&#10;Description automatically generated with medium confidence">
            <a:extLst>
              <a:ext uri="{FF2B5EF4-FFF2-40B4-BE49-F238E27FC236}">
                <a16:creationId xmlns:a16="http://schemas.microsoft.com/office/drawing/2014/main" id="{C9AD6F61-8D7B-7F4C-99C7-177D3E0718F4}"/>
              </a:ext>
            </a:extLst>
          </p:cNvPr>
          <p:cNvPicPr>
            <a:picLocks noChangeAspect="1"/>
          </p:cNvPicPr>
          <p:nvPr/>
        </p:nvPicPr>
        <p:blipFill>
          <a:blip r:embed="rId3"/>
          <a:stretch>
            <a:fillRect/>
          </a:stretch>
        </p:blipFill>
        <p:spPr>
          <a:xfrm>
            <a:off x="687447" y="920298"/>
            <a:ext cx="5775769" cy="5827991"/>
          </a:xfrm>
          <a:prstGeom prst="rect">
            <a:avLst/>
          </a:prstGeom>
        </p:spPr>
      </p:pic>
      <p:pic>
        <p:nvPicPr>
          <p:cNvPr id="7" name="Picture 6" descr="Map&#10;&#10;Description automatically generated">
            <a:extLst>
              <a:ext uri="{FF2B5EF4-FFF2-40B4-BE49-F238E27FC236}">
                <a16:creationId xmlns:a16="http://schemas.microsoft.com/office/drawing/2014/main" id="{882A0B8B-D323-744F-A439-2B731F88CA7F}"/>
              </a:ext>
            </a:extLst>
          </p:cNvPr>
          <p:cNvPicPr>
            <a:picLocks noChangeAspect="1"/>
          </p:cNvPicPr>
          <p:nvPr/>
        </p:nvPicPr>
        <p:blipFill>
          <a:blip r:embed="rId4"/>
          <a:stretch>
            <a:fillRect/>
          </a:stretch>
        </p:blipFill>
        <p:spPr>
          <a:xfrm>
            <a:off x="3598842" y="760253"/>
            <a:ext cx="4771783" cy="2249936"/>
          </a:xfrm>
          <a:prstGeom prst="rect">
            <a:avLst/>
          </a:prstGeom>
        </p:spPr>
      </p:pic>
      <p:sp>
        <p:nvSpPr>
          <p:cNvPr id="5" name="Oval 4">
            <a:extLst>
              <a:ext uri="{FF2B5EF4-FFF2-40B4-BE49-F238E27FC236}">
                <a16:creationId xmlns:a16="http://schemas.microsoft.com/office/drawing/2014/main" id="{252D038E-895A-A144-BD0A-51B1D91E1D64}"/>
              </a:ext>
            </a:extLst>
          </p:cNvPr>
          <p:cNvSpPr/>
          <p:nvPr/>
        </p:nvSpPr>
        <p:spPr>
          <a:xfrm flipV="1">
            <a:off x="1383174" y="3428999"/>
            <a:ext cx="642396"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Google Shape;444;p39">
            <a:extLst>
              <a:ext uri="{FF2B5EF4-FFF2-40B4-BE49-F238E27FC236}">
                <a16:creationId xmlns:a16="http://schemas.microsoft.com/office/drawing/2014/main" id="{BA3ABACE-1D54-7B40-9143-09988DFC0BC0}"/>
              </a:ext>
            </a:extLst>
          </p:cNvPr>
          <p:cNvSpPr txBox="1"/>
          <p:nvPr/>
        </p:nvSpPr>
        <p:spPr>
          <a:xfrm>
            <a:off x="2025570" y="3335173"/>
            <a:ext cx="2168058" cy="58715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Arial"/>
              <a:buNone/>
              <a:tabLst/>
              <a:defRPr/>
            </a:pPr>
            <a:r>
              <a:rPr lang="en-US" sz="1800" dirty="0">
                <a:solidFill>
                  <a:srgbClr val="FF0000"/>
                </a:solidFill>
                <a:latin typeface="Calibri"/>
                <a:ea typeface="Calibri"/>
                <a:cs typeface="Calibri"/>
                <a:sym typeface="Calibri"/>
              </a:rPr>
              <a:t>Early</a:t>
            </a:r>
            <a:r>
              <a:rPr kumimoji="0" lang="en-US" sz="1800" b="0" i="0" u="none" strike="noStrike" kern="0" cap="none" spc="0" normalizeH="0" baseline="0" noProof="0" dirty="0">
                <a:ln>
                  <a:noFill/>
                </a:ln>
                <a:solidFill>
                  <a:srgbClr val="FF0000"/>
                </a:solidFill>
                <a:effectLst/>
                <a:uLnTx/>
                <a:uFillTx/>
                <a:latin typeface="Calibri"/>
                <a:ea typeface="Calibri"/>
                <a:cs typeface="Calibri"/>
                <a:sym typeface="Calibri"/>
              </a:rPr>
              <a:t> warning!</a:t>
            </a:r>
            <a:br>
              <a:rPr kumimoji="0" lang="en-US" sz="1800" b="0" i="0" u="none" strike="noStrike" kern="0" cap="none" spc="0" normalizeH="0" baseline="0" noProof="0" dirty="0">
                <a:ln>
                  <a:noFill/>
                </a:ln>
                <a:solidFill>
                  <a:srgbClr val="FF0000"/>
                </a:solidFill>
                <a:effectLst/>
                <a:uLnTx/>
                <a:uFillTx/>
                <a:latin typeface="Calibri"/>
                <a:ea typeface="Calibri"/>
                <a:cs typeface="Calibri"/>
                <a:sym typeface="Calibri"/>
              </a:rPr>
            </a:br>
            <a:r>
              <a:rPr kumimoji="0" lang="en-US" sz="1800" b="0" i="0" u="none" strike="noStrike" kern="0" cap="none" spc="0" normalizeH="0" baseline="0" noProof="0" dirty="0">
                <a:ln>
                  <a:noFill/>
                </a:ln>
                <a:solidFill>
                  <a:srgbClr val="FF0000"/>
                </a:solidFill>
                <a:effectLst/>
                <a:uLnTx/>
                <a:uFillTx/>
                <a:latin typeface="Calibri"/>
                <a:ea typeface="Calibri"/>
                <a:cs typeface="Calibri"/>
                <a:sym typeface="Calibri"/>
              </a:rPr>
              <a:t>Zeta variant (VUI)</a:t>
            </a:r>
            <a:endParaRPr kumimoji="0" sz="1800" b="0" i="0" u="none" strike="noStrike" kern="0" cap="none" spc="0" normalizeH="0" baseline="0" noProof="0" dirty="0">
              <a:ln>
                <a:noFill/>
              </a:ln>
              <a:solidFill>
                <a:srgbClr val="FF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2504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Google Shape;107;p15"/>
          <p:cNvSpPr/>
          <p:nvPr/>
        </p:nvSpPr>
        <p:spPr>
          <a:xfrm>
            <a:off x="-57436" y="-78225"/>
            <a:ext cx="3181182" cy="71600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15"/>
          <p:cNvSpPr/>
          <p:nvPr/>
        </p:nvSpPr>
        <p:spPr>
          <a:xfrm>
            <a:off x="6082013" y="-124449"/>
            <a:ext cx="3181182" cy="71600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9" name="Google Shape;109;p15"/>
          <p:cNvPicPr preferRelativeResize="0"/>
          <p:nvPr/>
        </p:nvPicPr>
        <p:blipFill rotWithShape="1">
          <a:blip r:embed="rId3">
            <a:alphaModFix/>
          </a:blip>
          <a:srcRect/>
          <a:stretch/>
        </p:blipFill>
        <p:spPr>
          <a:xfrm>
            <a:off x="6426272" y="2258230"/>
            <a:ext cx="985843" cy="985843"/>
          </a:xfrm>
          <a:prstGeom prst="rect">
            <a:avLst/>
          </a:prstGeom>
          <a:noFill/>
          <a:ln>
            <a:noFill/>
          </a:ln>
        </p:spPr>
      </p:pic>
      <p:sp>
        <p:nvSpPr>
          <p:cNvPr id="110" name="Google Shape;110;p15"/>
          <p:cNvSpPr txBox="1"/>
          <p:nvPr/>
        </p:nvSpPr>
        <p:spPr>
          <a:xfrm>
            <a:off x="1198179" y="5969877"/>
            <a:ext cx="114505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7030A0"/>
                </a:solidFill>
                <a:latin typeface="Calibri"/>
                <a:ea typeface="Calibri"/>
                <a:cs typeface="Calibri"/>
                <a:sym typeface="Calibri"/>
              </a:rPr>
              <a:t>DETECT</a:t>
            </a:r>
            <a:endParaRPr/>
          </a:p>
        </p:txBody>
      </p:sp>
      <p:sp>
        <p:nvSpPr>
          <p:cNvPr id="111" name="Google Shape;111;p15"/>
          <p:cNvSpPr txBox="1"/>
          <p:nvPr/>
        </p:nvSpPr>
        <p:spPr>
          <a:xfrm>
            <a:off x="3904878" y="5969876"/>
            <a:ext cx="123912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7030A0"/>
                </a:solidFill>
                <a:latin typeface="Calibri"/>
                <a:ea typeface="Calibri"/>
                <a:cs typeface="Calibri"/>
                <a:sym typeface="Calibri"/>
              </a:rPr>
              <a:t>DECODE</a:t>
            </a:r>
            <a:endParaRPr/>
          </a:p>
        </p:txBody>
      </p:sp>
      <p:sp>
        <p:nvSpPr>
          <p:cNvPr id="112" name="Google Shape;112;p15"/>
          <p:cNvSpPr txBox="1"/>
          <p:nvPr/>
        </p:nvSpPr>
        <p:spPr>
          <a:xfrm>
            <a:off x="6742677" y="5969875"/>
            <a:ext cx="1829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7030A0"/>
                </a:solidFill>
                <a:latin typeface="Calibri"/>
                <a:ea typeface="Calibri"/>
                <a:cs typeface="Calibri"/>
                <a:sym typeface="Calibri"/>
              </a:rPr>
              <a:t>DEPLOY</a:t>
            </a:r>
            <a:endParaRPr/>
          </a:p>
        </p:txBody>
      </p:sp>
      <p:sp>
        <p:nvSpPr>
          <p:cNvPr id="113" name="Google Shape;113;p15"/>
          <p:cNvSpPr txBox="1"/>
          <p:nvPr/>
        </p:nvSpPr>
        <p:spPr>
          <a:xfrm>
            <a:off x="3247650" y="1559879"/>
            <a:ext cx="2648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Analytics</a:t>
            </a:r>
            <a:endParaRPr/>
          </a:p>
        </p:txBody>
      </p:sp>
      <p:pic>
        <p:nvPicPr>
          <p:cNvPr id="114" name="Google Shape;114;p15"/>
          <p:cNvPicPr preferRelativeResize="0"/>
          <p:nvPr/>
        </p:nvPicPr>
        <p:blipFill rotWithShape="1">
          <a:blip r:embed="rId4">
            <a:alphaModFix/>
          </a:blip>
          <a:srcRect/>
          <a:stretch/>
        </p:blipFill>
        <p:spPr>
          <a:xfrm>
            <a:off x="3733042" y="2022292"/>
            <a:ext cx="1677915" cy="1677915"/>
          </a:xfrm>
          <a:prstGeom prst="rect">
            <a:avLst/>
          </a:prstGeom>
          <a:noFill/>
          <a:ln>
            <a:noFill/>
          </a:ln>
        </p:spPr>
      </p:pic>
      <p:pic>
        <p:nvPicPr>
          <p:cNvPr id="115" name="Google Shape;115;p15" descr="CARD.jpg"/>
          <p:cNvPicPr preferRelativeResize="0"/>
          <p:nvPr/>
        </p:nvPicPr>
        <p:blipFill rotWithShape="1">
          <a:blip r:embed="rId5">
            <a:alphaModFix/>
          </a:blip>
          <a:srcRect/>
          <a:stretch/>
        </p:blipFill>
        <p:spPr>
          <a:xfrm>
            <a:off x="3329015" y="4167206"/>
            <a:ext cx="2485970" cy="1395537"/>
          </a:xfrm>
          <a:prstGeom prst="rect">
            <a:avLst/>
          </a:prstGeom>
          <a:noFill/>
          <a:ln w="9525" cap="flat" cmpd="sng">
            <a:solidFill>
              <a:schemeClr val="dk1"/>
            </a:solidFill>
            <a:prstDash val="solid"/>
            <a:round/>
            <a:headEnd type="none" w="sm" len="sm"/>
            <a:tailEnd type="none" w="sm" len="sm"/>
          </a:ln>
        </p:spPr>
      </p:pic>
      <p:pic>
        <p:nvPicPr>
          <p:cNvPr id="116" name="Google Shape;116;p15" descr="miseq.jpg"/>
          <p:cNvPicPr preferRelativeResize="0"/>
          <p:nvPr/>
        </p:nvPicPr>
        <p:blipFill rotWithShape="1">
          <a:blip r:embed="rId6">
            <a:alphaModFix/>
          </a:blip>
          <a:srcRect/>
          <a:stretch/>
        </p:blipFill>
        <p:spPr>
          <a:xfrm>
            <a:off x="390071" y="3455558"/>
            <a:ext cx="1556047" cy="1038175"/>
          </a:xfrm>
          <a:prstGeom prst="rect">
            <a:avLst/>
          </a:prstGeom>
          <a:noFill/>
          <a:ln>
            <a:noFill/>
          </a:ln>
        </p:spPr>
      </p:pic>
      <p:sp>
        <p:nvSpPr>
          <p:cNvPr id="117" name="Google Shape;117;p15"/>
          <p:cNvSpPr txBox="1"/>
          <p:nvPr/>
        </p:nvSpPr>
        <p:spPr>
          <a:xfrm>
            <a:off x="202189" y="5224190"/>
            <a:ext cx="264860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DNA Sequencing</a:t>
            </a:r>
            <a:endParaRPr/>
          </a:p>
        </p:txBody>
      </p:sp>
      <p:sp>
        <p:nvSpPr>
          <p:cNvPr id="118" name="Google Shape;118;p15"/>
          <p:cNvSpPr txBox="1"/>
          <p:nvPr/>
        </p:nvSpPr>
        <p:spPr>
          <a:xfrm>
            <a:off x="3247650" y="3667382"/>
            <a:ext cx="2648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Bioinformatics</a:t>
            </a:r>
            <a:endParaRPr/>
          </a:p>
        </p:txBody>
      </p:sp>
      <p:sp>
        <p:nvSpPr>
          <p:cNvPr id="119" name="Google Shape;119;p15"/>
          <p:cNvSpPr txBox="1"/>
          <p:nvPr/>
        </p:nvSpPr>
        <p:spPr>
          <a:xfrm>
            <a:off x="3247650" y="5570566"/>
            <a:ext cx="26487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Biocuration</a:t>
            </a:r>
            <a:endParaRPr sz="1600">
              <a:solidFill>
                <a:schemeClr val="lt1"/>
              </a:solidFill>
              <a:latin typeface="Calibri"/>
              <a:ea typeface="Calibri"/>
              <a:cs typeface="Calibri"/>
              <a:sym typeface="Calibri"/>
            </a:endParaRPr>
          </a:p>
        </p:txBody>
      </p:sp>
      <p:pic>
        <p:nvPicPr>
          <p:cNvPr id="120" name="Google Shape;120;p15"/>
          <p:cNvPicPr preferRelativeResize="0"/>
          <p:nvPr/>
        </p:nvPicPr>
        <p:blipFill rotWithShape="1">
          <a:blip r:embed="rId7">
            <a:alphaModFix/>
          </a:blip>
          <a:srcRect/>
          <a:stretch/>
        </p:blipFill>
        <p:spPr>
          <a:xfrm>
            <a:off x="6765058" y="161735"/>
            <a:ext cx="949806" cy="949806"/>
          </a:xfrm>
          <a:prstGeom prst="rect">
            <a:avLst/>
          </a:prstGeom>
          <a:noFill/>
          <a:ln>
            <a:noFill/>
          </a:ln>
        </p:spPr>
      </p:pic>
      <p:pic>
        <p:nvPicPr>
          <p:cNvPr id="121" name="Google Shape;121;p15"/>
          <p:cNvPicPr preferRelativeResize="0"/>
          <p:nvPr/>
        </p:nvPicPr>
        <p:blipFill rotWithShape="1">
          <a:blip r:embed="rId8">
            <a:alphaModFix/>
          </a:blip>
          <a:srcRect/>
          <a:stretch/>
        </p:blipFill>
        <p:spPr>
          <a:xfrm>
            <a:off x="7788986" y="1670421"/>
            <a:ext cx="1314125" cy="788475"/>
          </a:xfrm>
          <a:prstGeom prst="rect">
            <a:avLst/>
          </a:prstGeom>
          <a:noFill/>
          <a:ln>
            <a:noFill/>
          </a:ln>
        </p:spPr>
      </p:pic>
      <p:pic>
        <p:nvPicPr>
          <p:cNvPr id="122" name="Google Shape;122;p15"/>
          <p:cNvPicPr preferRelativeResize="0"/>
          <p:nvPr/>
        </p:nvPicPr>
        <p:blipFill rotWithShape="1">
          <a:blip r:embed="rId9">
            <a:alphaModFix/>
          </a:blip>
          <a:srcRect/>
          <a:stretch/>
        </p:blipFill>
        <p:spPr>
          <a:xfrm>
            <a:off x="6323419" y="1271902"/>
            <a:ext cx="1224162" cy="645755"/>
          </a:xfrm>
          <a:prstGeom prst="rect">
            <a:avLst/>
          </a:prstGeom>
          <a:noFill/>
          <a:ln>
            <a:noFill/>
          </a:ln>
        </p:spPr>
      </p:pic>
      <p:pic>
        <p:nvPicPr>
          <p:cNvPr id="123" name="Google Shape;123;p15"/>
          <p:cNvPicPr preferRelativeResize="0"/>
          <p:nvPr/>
        </p:nvPicPr>
        <p:blipFill rotWithShape="1">
          <a:blip r:embed="rId10">
            <a:alphaModFix/>
          </a:blip>
          <a:srcRect/>
          <a:stretch/>
        </p:blipFill>
        <p:spPr>
          <a:xfrm>
            <a:off x="7600759" y="2774564"/>
            <a:ext cx="1499809" cy="749905"/>
          </a:xfrm>
          <a:prstGeom prst="rect">
            <a:avLst/>
          </a:prstGeom>
          <a:noFill/>
          <a:ln>
            <a:noFill/>
          </a:ln>
        </p:spPr>
      </p:pic>
      <p:pic>
        <p:nvPicPr>
          <p:cNvPr id="124" name="Google Shape;124;p15"/>
          <p:cNvPicPr preferRelativeResize="0"/>
          <p:nvPr/>
        </p:nvPicPr>
        <p:blipFill rotWithShape="1">
          <a:blip r:embed="rId11">
            <a:alphaModFix/>
          </a:blip>
          <a:srcRect/>
          <a:stretch/>
        </p:blipFill>
        <p:spPr>
          <a:xfrm>
            <a:off x="8014659" y="3756656"/>
            <a:ext cx="862777" cy="836288"/>
          </a:xfrm>
          <a:prstGeom prst="rect">
            <a:avLst/>
          </a:prstGeom>
          <a:noFill/>
          <a:ln>
            <a:noFill/>
          </a:ln>
        </p:spPr>
      </p:pic>
      <p:sp>
        <p:nvSpPr>
          <p:cNvPr id="125" name="Google Shape;125;p15"/>
          <p:cNvSpPr txBox="1"/>
          <p:nvPr/>
        </p:nvSpPr>
        <p:spPr>
          <a:xfrm>
            <a:off x="6141076" y="5687138"/>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Public Health Agency Usage 2019</a:t>
            </a:r>
            <a:endParaRPr sz="1000">
              <a:solidFill>
                <a:schemeClr val="dk1"/>
              </a:solidFill>
              <a:latin typeface="Calibri"/>
              <a:ea typeface="Calibri"/>
              <a:cs typeface="Calibri"/>
              <a:sym typeface="Calibri"/>
            </a:endParaRPr>
          </a:p>
        </p:txBody>
      </p:sp>
      <p:pic>
        <p:nvPicPr>
          <p:cNvPr id="126" name="Google Shape;126;p15" descr="syria.jpg"/>
          <p:cNvPicPr preferRelativeResize="0"/>
          <p:nvPr/>
        </p:nvPicPr>
        <p:blipFill rotWithShape="1">
          <a:blip r:embed="rId12">
            <a:alphaModFix/>
          </a:blip>
          <a:srcRect/>
          <a:stretch/>
        </p:blipFill>
        <p:spPr>
          <a:xfrm>
            <a:off x="325787" y="605437"/>
            <a:ext cx="2392545" cy="2459552"/>
          </a:xfrm>
          <a:prstGeom prst="rect">
            <a:avLst/>
          </a:prstGeom>
          <a:noFill/>
          <a:ln>
            <a:noFill/>
          </a:ln>
        </p:spPr>
      </p:pic>
      <p:pic>
        <p:nvPicPr>
          <p:cNvPr id="127" name="Google Shape;127;p15" descr="maxresdefault.jpg"/>
          <p:cNvPicPr preferRelativeResize="0"/>
          <p:nvPr/>
        </p:nvPicPr>
        <p:blipFill rotWithShape="1">
          <a:blip r:embed="rId13">
            <a:alphaModFix/>
          </a:blip>
          <a:srcRect/>
          <a:stretch/>
        </p:blipFill>
        <p:spPr>
          <a:xfrm>
            <a:off x="1301133" y="4309954"/>
            <a:ext cx="1571303" cy="883858"/>
          </a:xfrm>
          <a:prstGeom prst="rect">
            <a:avLst/>
          </a:prstGeom>
          <a:noFill/>
          <a:ln>
            <a:noFill/>
          </a:ln>
        </p:spPr>
      </p:pic>
      <p:pic>
        <p:nvPicPr>
          <p:cNvPr id="128" name="Google Shape;128;p15"/>
          <p:cNvPicPr preferRelativeResize="0"/>
          <p:nvPr/>
        </p:nvPicPr>
        <p:blipFill rotWithShape="1">
          <a:blip r:embed="rId14">
            <a:alphaModFix/>
          </a:blip>
          <a:srcRect/>
          <a:stretch/>
        </p:blipFill>
        <p:spPr>
          <a:xfrm>
            <a:off x="7882310" y="452635"/>
            <a:ext cx="985109" cy="989507"/>
          </a:xfrm>
          <a:prstGeom prst="rect">
            <a:avLst/>
          </a:prstGeom>
          <a:noFill/>
          <a:ln>
            <a:noFill/>
          </a:ln>
        </p:spPr>
      </p:pic>
      <p:sp>
        <p:nvSpPr>
          <p:cNvPr id="129" name="Google Shape;129;p15"/>
          <p:cNvSpPr txBox="1"/>
          <p:nvPr/>
        </p:nvSpPr>
        <p:spPr>
          <a:xfrm>
            <a:off x="197755" y="214868"/>
            <a:ext cx="264860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FF0000"/>
                </a:solidFill>
                <a:latin typeface="Calibri"/>
                <a:ea typeface="Calibri"/>
                <a:cs typeface="Calibri"/>
                <a:sym typeface="Calibri"/>
              </a:rPr>
              <a:t>Antimicrobial Resistance</a:t>
            </a:r>
            <a:endParaRPr/>
          </a:p>
        </p:txBody>
      </p:sp>
      <p:pic>
        <p:nvPicPr>
          <p:cNvPr id="130" name="Google Shape;130;p15"/>
          <p:cNvPicPr preferRelativeResize="0"/>
          <p:nvPr/>
        </p:nvPicPr>
        <p:blipFill rotWithShape="1">
          <a:blip r:embed="rId15">
            <a:alphaModFix/>
          </a:blip>
          <a:srcRect/>
          <a:stretch/>
        </p:blipFill>
        <p:spPr>
          <a:xfrm>
            <a:off x="6451104" y="4720788"/>
            <a:ext cx="2178234" cy="1003931"/>
          </a:xfrm>
          <a:prstGeom prst="rect">
            <a:avLst/>
          </a:prstGeom>
          <a:noFill/>
          <a:ln>
            <a:noFill/>
          </a:ln>
        </p:spPr>
      </p:pic>
      <p:cxnSp>
        <p:nvCxnSpPr>
          <p:cNvPr id="131" name="Google Shape;131;p15"/>
          <p:cNvCxnSpPr/>
          <p:nvPr/>
        </p:nvCxnSpPr>
        <p:spPr>
          <a:xfrm rot="10800000" flipH="1">
            <a:off x="921209" y="6617382"/>
            <a:ext cx="7219248" cy="9803"/>
          </a:xfrm>
          <a:prstGeom prst="straightConnector1">
            <a:avLst/>
          </a:prstGeom>
          <a:noFill/>
          <a:ln w="57150" cap="flat" cmpd="sng">
            <a:solidFill>
              <a:schemeClr val="accent1"/>
            </a:solidFill>
            <a:prstDash val="solid"/>
            <a:round/>
            <a:headEnd type="none" w="sm" len="sm"/>
            <a:tailEnd type="triangle" w="lg" len="lg"/>
          </a:ln>
          <a:effectLst>
            <a:outerShdw blurRad="40000" dist="20000" dir="5400000" rotWithShape="0">
              <a:srgbClr val="000000">
                <a:alpha val="37647"/>
              </a:srgbClr>
            </a:outerShdw>
          </a:effectLst>
        </p:spPr>
      </p:cxnSp>
      <p:sp>
        <p:nvSpPr>
          <p:cNvPr id="132" name="Google Shape;132;p15"/>
          <p:cNvSpPr txBox="1"/>
          <p:nvPr/>
        </p:nvSpPr>
        <p:spPr>
          <a:xfrm>
            <a:off x="1320600" y="6611779"/>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diagnostics</a:t>
            </a:r>
            <a:endParaRPr sz="1000">
              <a:solidFill>
                <a:schemeClr val="dk1"/>
              </a:solidFill>
              <a:latin typeface="Calibri"/>
              <a:ea typeface="Calibri"/>
              <a:cs typeface="Calibri"/>
              <a:sym typeface="Calibri"/>
            </a:endParaRPr>
          </a:p>
        </p:txBody>
      </p:sp>
      <p:sp>
        <p:nvSpPr>
          <p:cNvPr id="133" name="Google Shape;133;p15"/>
          <p:cNvSpPr txBox="1"/>
          <p:nvPr/>
        </p:nvSpPr>
        <p:spPr>
          <a:xfrm>
            <a:off x="3389313" y="6601269"/>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outbreaks</a:t>
            </a:r>
            <a:endParaRPr sz="1000">
              <a:solidFill>
                <a:schemeClr val="lt1"/>
              </a:solidFill>
              <a:latin typeface="Calibri"/>
              <a:ea typeface="Calibri"/>
              <a:cs typeface="Calibri"/>
              <a:sym typeface="Calibri"/>
            </a:endParaRPr>
          </a:p>
        </p:txBody>
      </p:sp>
      <p:sp>
        <p:nvSpPr>
          <p:cNvPr id="134" name="Google Shape;134;p15"/>
          <p:cNvSpPr txBox="1"/>
          <p:nvPr/>
        </p:nvSpPr>
        <p:spPr>
          <a:xfrm>
            <a:off x="5570044" y="6606872"/>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surveillance</a:t>
            </a:r>
            <a:endParaRPr/>
          </a:p>
        </p:txBody>
      </p:sp>
      <p:sp>
        <p:nvSpPr>
          <p:cNvPr id="135" name="Google Shape;135;p15"/>
          <p:cNvSpPr txBox="1"/>
          <p:nvPr/>
        </p:nvSpPr>
        <p:spPr>
          <a:xfrm>
            <a:off x="1315344" y="6396317"/>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patient</a:t>
            </a:r>
            <a:endParaRPr sz="1000">
              <a:solidFill>
                <a:schemeClr val="dk1"/>
              </a:solidFill>
              <a:latin typeface="Calibri"/>
              <a:ea typeface="Calibri"/>
              <a:cs typeface="Calibri"/>
              <a:sym typeface="Calibri"/>
            </a:endParaRPr>
          </a:p>
        </p:txBody>
      </p:sp>
      <p:sp>
        <p:nvSpPr>
          <p:cNvPr id="136" name="Google Shape;136;p15"/>
          <p:cNvSpPr txBox="1"/>
          <p:nvPr/>
        </p:nvSpPr>
        <p:spPr>
          <a:xfrm>
            <a:off x="3384057" y="6396317"/>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lt1"/>
                </a:solidFill>
                <a:latin typeface="Calibri"/>
                <a:ea typeface="Calibri"/>
                <a:cs typeface="Calibri"/>
                <a:sym typeface="Calibri"/>
              </a:rPr>
              <a:t>community</a:t>
            </a:r>
            <a:endParaRPr sz="1000">
              <a:solidFill>
                <a:schemeClr val="lt1"/>
              </a:solidFill>
              <a:latin typeface="Calibri"/>
              <a:ea typeface="Calibri"/>
              <a:cs typeface="Calibri"/>
              <a:sym typeface="Calibri"/>
            </a:endParaRPr>
          </a:p>
        </p:txBody>
      </p:sp>
      <p:sp>
        <p:nvSpPr>
          <p:cNvPr id="137" name="Google Shape;137;p15"/>
          <p:cNvSpPr txBox="1"/>
          <p:nvPr/>
        </p:nvSpPr>
        <p:spPr>
          <a:xfrm>
            <a:off x="5564788" y="6391410"/>
            <a:ext cx="236537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national &amp; international</a:t>
            </a:r>
            <a:endParaRPr/>
          </a:p>
        </p:txBody>
      </p:sp>
      <p:pic>
        <p:nvPicPr>
          <p:cNvPr id="138" name="Google Shape;138;p15" descr="hi-hamiltongeneral-8col.jpg"/>
          <p:cNvPicPr preferRelativeResize="0"/>
          <p:nvPr/>
        </p:nvPicPr>
        <p:blipFill rotWithShape="1">
          <a:blip r:embed="rId16">
            <a:alphaModFix/>
          </a:blip>
          <a:srcRect/>
          <a:stretch/>
        </p:blipFill>
        <p:spPr>
          <a:xfrm>
            <a:off x="6223631" y="3618717"/>
            <a:ext cx="1554471" cy="875016"/>
          </a:xfrm>
          <a:prstGeom prst="rect">
            <a:avLst/>
          </a:prstGeom>
          <a:noFill/>
          <a:ln>
            <a:noFill/>
          </a:ln>
        </p:spPr>
      </p:pic>
      <p:cxnSp>
        <p:nvCxnSpPr>
          <p:cNvPr id="139" name="Google Shape;139;p15"/>
          <p:cNvCxnSpPr/>
          <p:nvPr/>
        </p:nvCxnSpPr>
        <p:spPr>
          <a:xfrm rot="10800000">
            <a:off x="400581" y="479850"/>
            <a:ext cx="2227005" cy="0"/>
          </a:xfrm>
          <a:prstGeom prst="straightConnector1">
            <a:avLst/>
          </a:prstGeom>
          <a:noFill/>
          <a:ln w="9525" cap="flat" cmpd="sng">
            <a:solidFill>
              <a:schemeClr val="dk1"/>
            </a:solidFill>
            <a:prstDash val="solid"/>
            <a:round/>
            <a:headEnd type="none" w="sm" len="sm"/>
            <a:tailEnd type="none" w="sm" len="sm"/>
          </a:ln>
        </p:spPr>
      </p:cxnSp>
      <p:pic>
        <p:nvPicPr>
          <p:cNvPr id="140" name="Google Shape;140;p15"/>
          <p:cNvPicPr preferRelativeResize="0"/>
          <p:nvPr/>
        </p:nvPicPr>
        <p:blipFill rotWithShape="1">
          <a:blip r:embed="rId17">
            <a:alphaModFix/>
          </a:blip>
          <a:srcRect/>
          <a:stretch/>
        </p:blipFill>
        <p:spPr>
          <a:xfrm>
            <a:off x="3926958" y="121042"/>
            <a:ext cx="1290084" cy="14605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
        <p:cNvGrpSpPr/>
        <p:nvPr/>
      </p:nvGrpSpPr>
      <p:grpSpPr>
        <a:xfrm>
          <a:off x="0" y="0"/>
          <a:ext cx="0" cy="0"/>
          <a:chOff x="0" y="0"/>
          <a:chExt cx="0" cy="0"/>
        </a:xfrm>
      </p:grpSpPr>
      <p:sp>
        <p:nvSpPr>
          <p:cNvPr id="3" name="object 3"/>
          <p:cNvSpPr/>
          <p:nvPr/>
        </p:nvSpPr>
        <p:spPr>
          <a:xfrm>
            <a:off x="3759990" y="2004639"/>
            <a:ext cx="1624020" cy="1081080"/>
          </a:xfrm>
          <a:prstGeom prst="rect">
            <a:avLst/>
          </a:prstGeom>
          <a:blipFill>
            <a:blip r:embed="rId4" cstate="print"/>
            <a:stretch>
              <a:fillRect/>
            </a:stretch>
          </a:blipFill>
        </p:spPr>
        <p:txBody>
          <a:bodyPr wrap="square" lIns="0" tIns="0" rIns="0" bIns="0" rtlCol="0"/>
          <a:lstStyle/>
          <a:p>
            <a:pPr defTabSz="457200">
              <a:buClrTx/>
            </a:pPr>
            <a:endParaRPr sz="900" kern="1200">
              <a:solidFill>
                <a:prstClr val="black"/>
              </a:solidFill>
              <a:latin typeface="Calibri"/>
              <a:ea typeface="+mn-ea"/>
              <a:cs typeface="+mn-cs"/>
            </a:endParaRPr>
          </a:p>
        </p:txBody>
      </p:sp>
      <p:grpSp>
        <p:nvGrpSpPr>
          <p:cNvPr id="4" name="object 4"/>
          <p:cNvGrpSpPr/>
          <p:nvPr/>
        </p:nvGrpSpPr>
        <p:grpSpPr>
          <a:xfrm>
            <a:off x="1429793" y="2017127"/>
            <a:ext cx="504825" cy="957898"/>
            <a:chOff x="2167040" y="4190292"/>
            <a:chExt cx="1009650" cy="1915795"/>
          </a:xfrm>
        </p:grpSpPr>
        <p:sp>
          <p:nvSpPr>
            <p:cNvPr id="5" name="object 5"/>
            <p:cNvSpPr/>
            <p:nvPr/>
          </p:nvSpPr>
          <p:spPr>
            <a:xfrm>
              <a:off x="2281389" y="4888419"/>
              <a:ext cx="525780" cy="387350"/>
            </a:xfrm>
            <a:custGeom>
              <a:avLst/>
              <a:gdLst/>
              <a:ahLst/>
              <a:cxnLst/>
              <a:rect l="l" t="t" r="r" b="b"/>
              <a:pathLst>
                <a:path w="525780" h="387350">
                  <a:moveTo>
                    <a:pt x="525780" y="184086"/>
                  </a:moveTo>
                  <a:lnTo>
                    <a:pt x="523557" y="156108"/>
                  </a:lnTo>
                  <a:lnTo>
                    <a:pt x="506349" y="112509"/>
                  </a:lnTo>
                  <a:lnTo>
                    <a:pt x="462203" y="128905"/>
                  </a:lnTo>
                  <a:lnTo>
                    <a:pt x="499275" y="96024"/>
                  </a:lnTo>
                  <a:lnTo>
                    <a:pt x="515213" y="71577"/>
                  </a:lnTo>
                  <a:lnTo>
                    <a:pt x="512991" y="43599"/>
                  </a:lnTo>
                  <a:lnTo>
                    <a:pt x="495782" y="0"/>
                  </a:lnTo>
                  <a:lnTo>
                    <a:pt x="174294" y="119405"/>
                  </a:lnTo>
                  <a:lnTo>
                    <a:pt x="49720" y="167652"/>
                  </a:lnTo>
                  <a:lnTo>
                    <a:pt x="0" y="199859"/>
                  </a:lnTo>
                  <a:lnTo>
                    <a:pt x="17767" y="230543"/>
                  </a:lnTo>
                  <a:lnTo>
                    <a:pt x="87477" y="269646"/>
                  </a:lnTo>
                  <a:lnTo>
                    <a:pt x="60299" y="280162"/>
                  </a:lnTo>
                  <a:lnTo>
                    <a:pt x="10579" y="312369"/>
                  </a:lnTo>
                  <a:lnTo>
                    <a:pt x="28333" y="343052"/>
                  </a:lnTo>
                  <a:lnTo>
                    <a:pt x="106222" y="386727"/>
                  </a:lnTo>
                  <a:lnTo>
                    <a:pt x="472617" y="241566"/>
                  </a:lnTo>
                  <a:lnTo>
                    <a:pt x="509854" y="208534"/>
                  </a:lnTo>
                  <a:lnTo>
                    <a:pt x="525780" y="184086"/>
                  </a:lnTo>
                  <a:close/>
                </a:path>
              </a:pathLst>
            </a:custGeom>
            <a:solidFill>
              <a:srgbClr val="1B3C86"/>
            </a:solid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6" name="object 6"/>
            <p:cNvSpPr/>
            <p:nvPr/>
          </p:nvSpPr>
          <p:spPr>
            <a:xfrm>
              <a:off x="2264894" y="4302428"/>
              <a:ext cx="827405" cy="1038860"/>
            </a:xfrm>
            <a:custGeom>
              <a:avLst/>
              <a:gdLst/>
              <a:ahLst/>
              <a:cxnLst/>
              <a:rect l="l" t="t" r="r" b="b"/>
              <a:pathLst>
                <a:path w="827405" h="1038860">
                  <a:moveTo>
                    <a:pt x="11596" y="1038550"/>
                  </a:moveTo>
                  <a:lnTo>
                    <a:pt x="0" y="1029424"/>
                  </a:lnTo>
                  <a:lnTo>
                    <a:pt x="815534" y="0"/>
                  </a:lnTo>
                  <a:lnTo>
                    <a:pt x="827124" y="9125"/>
                  </a:lnTo>
                  <a:lnTo>
                    <a:pt x="11596" y="1038550"/>
                  </a:lnTo>
                  <a:close/>
                </a:path>
              </a:pathLst>
            </a:custGeom>
            <a:solidFill>
              <a:srgbClr val="EDDFDA"/>
            </a:solid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7" name="object 7"/>
            <p:cNvSpPr/>
            <p:nvPr/>
          </p:nvSpPr>
          <p:spPr>
            <a:xfrm>
              <a:off x="3078967" y="4190292"/>
              <a:ext cx="97311" cy="123463"/>
            </a:xfrm>
            <a:prstGeom prst="rect">
              <a:avLst/>
            </a:prstGeom>
            <a:blipFill>
              <a:blip r:embed="rId5" cstate="print"/>
              <a:stretch>
                <a:fillRect/>
              </a:stretch>
            </a:blip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8" name="object 8"/>
            <p:cNvSpPr/>
            <p:nvPr/>
          </p:nvSpPr>
          <p:spPr>
            <a:xfrm>
              <a:off x="2167040" y="5332427"/>
              <a:ext cx="108698" cy="114000"/>
            </a:xfrm>
            <a:prstGeom prst="rect">
              <a:avLst/>
            </a:prstGeom>
            <a:blipFill>
              <a:blip r:embed="rId6" cstate="print"/>
              <a:stretch>
                <a:fillRect/>
              </a:stretch>
            </a:blip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9" name="object 9"/>
            <p:cNvSpPr/>
            <p:nvPr/>
          </p:nvSpPr>
          <p:spPr>
            <a:xfrm>
              <a:off x="2227794" y="4742730"/>
              <a:ext cx="572135" cy="857885"/>
            </a:xfrm>
            <a:custGeom>
              <a:avLst/>
              <a:gdLst/>
              <a:ahLst/>
              <a:cxnLst/>
              <a:rect l="l" t="t" r="r" b="b"/>
              <a:pathLst>
                <a:path w="572135" h="857885">
                  <a:moveTo>
                    <a:pt x="319077" y="857265"/>
                  </a:moveTo>
                  <a:lnTo>
                    <a:pt x="56661" y="539427"/>
                  </a:lnTo>
                  <a:lnTo>
                    <a:pt x="29361" y="508793"/>
                  </a:lnTo>
                  <a:lnTo>
                    <a:pt x="14359" y="487680"/>
                  </a:lnTo>
                  <a:lnTo>
                    <a:pt x="6342" y="466277"/>
                  </a:lnTo>
                  <a:lnTo>
                    <a:pt x="0" y="434771"/>
                  </a:lnTo>
                  <a:lnTo>
                    <a:pt x="6063" y="348593"/>
                  </a:lnTo>
                  <a:lnTo>
                    <a:pt x="6756" y="311767"/>
                  </a:lnTo>
                  <a:lnTo>
                    <a:pt x="13717" y="289856"/>
                  </a:lnTo>
                  <a:lnTo>
                    <a:pt x="33002" y="274188"/>
                  </a:lnTo>
                  <a:lnTo>
                    <a:pt x="70669" y="256090"/>
                  </a:lnTo>
                  <a:lnTo>
                    <a:pt x="438450" y="0"/>
                  </a:lnTo>
                  <a:lnTo>
                    <a:pt x="472313" y="16172"/>
                  </a:lnTo>
                  <a:lnTo>
                    <a:pt x="483961" y="31020"/>
                  </a:lnTo>
                  <a:lnTo>
                    <a:pt x="474653" y="51050"/>
                  </a:lnTo>
                  <a:lnTo>
                    <a:pt x="382440" y="51050"/>
                  </a:lnTo>
                  <a:lnTo>
                    <a:pt x="368024" y="79018"/>
                  </a:lnTo>
                  <a:lnTo>
                    <a:pt x="358360" y="147577"/>
                  </a:lnTo>
                  <a:lnTo>
                    <a:pt x="360559" y="176087"/>
                  </a:lnTo>
                  <a:lnTo>
                    <a:pt x="241608" y="300796"/>
                  </a:lnTo>
                  <a:lnTo>
                    <a:pt x="169104" y="383259"/>
                  </a:lnTo>
                  <a:lnTo>
                    <a:pt x="283687" y="482338"/>
                  </a:lnTo>
                  <a:lnTo>
                    <a:pt x="343096" y="510266"/>
                  </a:lnTo>
                  <a:lnTo>
                    <a:pt x="568794" y="510266"/>
                  </a:lnTo>
                  <a:lnTo>
                    <a:pt x="572089" y="547376"/>
                  </a:lnTo>
                  <a:lnTo>
                    <a:pt x="571154" y="618817"/>
                  </a:lnTo>
                  <a:lnTo>
                    <a:pt x="556169" y="687775"/>
                  </a:lnTo>
                  <a:lnTo>
                    <a:pt x="523463" y="786649"/>
                  </a:lnTo>
                  <a:lnTo>
                    <a:pt x="319077" y="857265"/>
                  </a:lnTo>
                  <a:close/>
                </a:path>
                <a:path w="572135" h="857885">
                  <a:moveTo>
                    <a:pt x="360559" y="176087"/>
                  </a:moveTo>
                  <a:lnTo>
                    <a:pt x="358360" y="147577"/>
                  </a:lnTo>
                  <a:lnTo>
                    <a:pt x="368024" y="79018"/>
                  </a:lnTo>
                  <a:lnTo>
                    <a:pt x="382440" y="51050"/>
                  </a:lnTo>
                  <a:lnTo>
                    <a:pt x="411684" y="59071"/>
                  </a:lnTo>
                  <a:lnTo>
                    <a:pt x="446994" y="84767"/>
                  </a:lnTo>
                  <a:lnTo>
                    <a:pt x="441919" y="90788"/>
                  </a:lnTo>
                  <a:lnTo>
                    <a:pt x="360559" y="176087"/>
                  </a:lnTo>
                  <a:close/>
                </a:path>
                <a:path w="572135" h="857885">
                  <a:moveTo>
                    <a:pt x="446994" y="84767"/>
                  </a:moveTo>
                  <a:lnTo>
                    <a:pt x="411684" y="59071"/>
                  </a:lnTo>
                  <a:lnTo>
                    <a:pt x="382440" y="51050"/>
                  </a:lnTo>
                  <a:lnTo>
                    <a:pt x="474653" y="51050"/>
                  </a:lnTo>
                  <a:lnTo>
                    <a:pt x="473722" y="53055"/>
                  </a:lnTo>
                  <a:lnTo>
                    <a:pt x="446994" y="84767"/>
                  </a:lnTo>
                  <a:close/>
                </a:path>
                <a:path w="572135" h="857885">
                  <a:moveTo>
                    <a:pt x="568794" y="510266"/>
                  </a:moveTo>
                  <a:lnTo>
                    <a:pt x="343096" y="510266"/>
                  </a:lnTo>
                  <a:lnTo>
                    <a:pt x="366424" y="462454"/>
                  </a:lnTo>
                  <a:lnTo>
                    <a:pt x="372764" y="334316"/>
                  </a:lnTo>
                  <a:lnTo>
                    <a:pt x="360559" y="176087"/>
                  </a:lnTo>
                  <a:lnTo>
                    <a:pt x="441919" y="90788"/>
                  </a:lnTo>
                  <a:lnTo>
                    <a:pt x="446994" y="84767"/>
                  </a:lnTo>
                  <a:lnTo>
                    <a:pt x="465831" y="98476"/>
                  </a:lnTo>
                  <a:lnTo>
                    <a:pt x="562650" y="441053"/>
                  </a:lnTo>
                  <a:lnTo>
                    <a:pt x="568794" y="510266"/>
                  </a:lnTo>
                  <a:close/>
                </a:path>
              </a:pathLst>
            </a:custGeom>
            <a:solidFill>
              <a:srgbClr val="1B3C86"/>
            </a:solid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10" name="object 10"/>
            <p:cNvSpPr/>
            <p:nvPr/>
          </p:nvSpPr>
          <p:spPr>
            <a:xfrm>
              <a:off x="2264894" y="5076954"/>
              <a:ext cx="215900" cy="264160"/>
            </a:xfrm>
            <a:custGeom>
              <a:avLst/>
              <a:gdLst/>
              <a:ahLst/>
              <a:cxnLst/>
              <a:rect l="l" t="t" r="r" b="b"/>
              <a:pathLst>
                <a:path w="215900" h="264160">
                  <a:moveTo>
                    <a:pt x="11592" y="264024"/>
                  </a:moveTo>
                  <a:lnTo>
                    <a:pt x="0" y="254898"/>
                  </a:lnTo>
                  <a:lnTo>
                    <a:pt x="201930" y="0"/>
                  </a:lnTo>
                  <a:lnTo>
                    <a:pt x="215371" y="6792"/>
                  </a:lnTo>
                  <a:lnTo>
                    <a:pt x="11592" y="264024"/>
                  </a:lnTo>
                  <a:close/>
                </a:path>
              </a:pathLst>
            </a:custGeom>
            <a:solidFill>
              <a:srgbClr val="EDDFDA"/>
            </a:solid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11" name="object 11"/>
            <p:cNvSpPr/>
            <p:nvPr/>
          </p:nvSpPr>
          <p:spPr>
            <a:xfrm>
              <a:off x="2167040" y="5332427"/>
              <a:ext cx="108698" cy="114000"/>
            </a:xfrm>
            <a:prstGeom prst="rect">
              <a:avLst/>
            </a:prstGeom>
            <a:blipFill>
              <a:blip r:embed="rId6" cstate="print"/>
              <a:stretch>
                <a:fillRect/>
              </a:stretch>
            </a:blip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12" name="object 12"/>
            <p:cNvSpPr/>
            <p:nvPr/>
          </p:nvSpPr>
          <p:spPr>
            <a:xfrm>
              <a:off x="2375463" y="5476122"/>
              <a:ext cx="451484" cy="629920"/>
            </a:xfrm>
            <a:custGeom>
              <a:avLst/>
              <a:gdLst/>
              <a:ahLst/>
              <a:cxnLst/>
              <a:rect l="l" t="t" r="r" b="b"/>
              <a:pathLst>
                <a:path w="451485" h="629920">
                  <a:moveTo>
                    <a:pt x="450935" y="629485"/>
                  </a:moveTo>
                  <a:lnTo>
                    <a:pt x="0" y="629485"/>
                  </a:lnTo>
                  <a:lnTo>
                    <a:pt x="104802" y="0"/>
                  </a:lnTo>
                  <a:lnTo>
                    <a:pt x="390657" y="574"/>
                  </a:lnTo>
                  <a:lnTo>
                    <a:pt x="450935" y="629485"/>
                  </a:lnTo>
                  <a:close/>
                </a:path>
              </a:pathLst>
            </a:custGeom>
            <a:solidFill>
              <a:srgbClr val="1B3C86"/>
            </a:solid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13" name="object 13"/>
            <p:cNvSpPr/>
            <p:nvPr/>
          </p:nvSpPr>
          <p:spPr>
            <a:xfrm>
              <a:off x="2556520" y="4810778"/>
              <a:ext cx="97790" cy="395605"/>
            </a:xfrm>
            <a:custGeom>
              <a:avLst/>
              <a:gdLst/>
              <a:ahLst/>
              <a:cxnLst/>
              <a:rect l="l" t="t" r="r" b="b"/>
              <a:pathLst>
                <a:path w="97789" h="395604">
                  <a:moveTo>
                    <a:pt x="7470" y="395147"/>
                  </a:moveTo>
                  <a:lnTo>
                    <a:pt x="2570" y="392839"/>
                  </a:lnTo>
                  <a:lnTo>
                    <a:pt x="0" y="387653"/>
                  </a:lnTo>
                  <a:lnTo>
                    <a:pt x="1783" y="381648"/>
                  </a:lnTo>
                  <a:lnTo>
                    <a:pt x="18985" y="352925"/>
                  </a:lnTo>
                  <a:lnTo>
                    <a:pt x="30434" y="319294"/>
                  </a:lnTo>
                  <a:lnTo>
                    <a:pt x="36980" y="284104"/>
                  </a:lnTo>
                  <a:lnTo>
                    <a:pt x="39474" y="250705"/>
                  </a:lnTo>
                  <a:lnTo>
                    <a:pt x="38515" y="219151"/>
                  </a:lnTo>
                  <a:lnTo>
                    <a:pt x="34945" y="188354"/>
                  </a:lnTo>
                  <a:lnTo>
                    <a:pt x="30018" y="157740"/>
                  </a:lnTo>
                  <a:lnTo>
                    <a:pt x="24991" y="126737"/>
                  </a:lnTo>
                  <a:lnTo>
                    <a:pt x="23609" y="87040"/>
                  </a:lnTo>
                  <a:lnTo>
                    <a:pt x="32382" y="49537"/>
                  </a:lnTo>
                  <a:lnTo>
                    <a:pt x="53253" y="18950"/>
                  </a:lnTo>
                  <a:lnTo>
                    <a:pt x="88160" y="0"/>
                  </a:lnTo>
                  <a:lnTo>
                    <a:pt x="94194" y="848"/>
                  </a:lnTo>
                  <a:lnTo>
                    <a:pt x="97395" y="5451"/>
                  </a:lnTo>
                  <a:lnTo>
                    <a:pt x="97000" y="11032"/>
                  </a:lnTo>
                  <a:lnTo>
                    <a:pt x="92247" y="14813"/>
                  </a:lnTo>
                  <a:lnTo>
                    <a:pt x="56539" y="35812"/>
                  </a:lnTo>
                  <a:lnTo>
                    <a:pt x="41469" y="69021"/>
                  </a:lnTo>
                  <a:lnTo>
                    <a:pt x="40236" y="109103"/>
                  </a:lnTo>
                  <a:lnTo>
                    <a:pt x="46037" y="150720"/>
                  </a:lnTo>
                  <a:lnTo>
                    <a:pt x="52071" y="188534"/>
                  </a:lnTo>
                  <a:lnTo>
                    <a:pt x="55151" y="240334"/>
                  </a:lnTo>
                  <a:lnTo>
                    <a:pt x="51443" y="294823"/>
                  </a:lnTo>
                  <a:lnTo>
                    <a:pt x="38200" y="347164"/>
                  </a:lnTo>
                  <a:lnTo>
                    <a:pt x="12675" y="392519"/>
                  </a:lnTo>
                  <a:lnTo>
                    <a:pt x="7470" y="395147"/>
                  </a:lnTo>
                  <a:close/>
                </a:path>
              </a:pathLst>
            </a:custGeom>
            <a:solidFill>
              <a:srgbClr val="151B34"/>
            </a:solid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14" name="object 14"/>
            <p:cNvSpPr/>
            <p:nvPr/>
          </p:nvSpPr>
          <p:spPr>
            <a:xfrm>
              <a:off x="2368290" y="4917060"/>
              <a:ext cx="227253" cy="218666"/>
            </a:xfrm>
            <a:prstGeom prst="rect">
              <a:avLst/>
            </a:prstGeom>
            <a:blipFill>
              <a:blip r:embed="rId7" cstate="print"/>
              <a:stretch>
                <a:fillRect/>
              </a:stretch>
            </a:blip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15" name="object 15"/>
            <p:cNvSpPr/>
            <p:nvPr/>
          </p:nvSpPr>
          <p:spPr>
            <a:xfrm>
              <a:off x="2729117" y="5034841"/>
              <a:ext cx="73660" cy="506095"/>
            </a:xfrm>
            <a:custGeom>
              <a:avLst/>
              <a:gdLst/>
              <a:ahLst/>
              <a:cxnLst/>
              <a:rect l="l" t="t" r="r" b="b"/>
              <a:pathLst>
                <a:path w="73660" h="506095">
                  <a:moveTo>
                    <a:pt x="9169" y="505981"/>
                  </a:moveTo>
                  <a:lnTo>
                    <a:pt x="3477" y="504813"/>
                  </a:lnTo>
                  <a:lnTo>
                    <a:pt x="0" y="500682"/>
                  </a:lnTo>
                  <a:lnTo>
                    <a:pt x="1255" y="495010"/>
                  </a:lnTo>
                  <a:lnTo>
                    <a:pt x="15524" y="471019"/>
                  </a:lnTo>
                  <a:lnTo>
                    <a:pt x="26227" y="444267"/>
                  </a:lnTo>
                  <a:lnTo>
                    <a:pt x="41811" y="389297"/>
                  </a:lnTo>
                  <a:lnTo>
                    <a:pt x="53967" y="327216"/>
                  </a:lnTo>
                  <a:lnTo>
                    <a:pt x="57941" y="264058"/>
                  </a:lnTo>
                  <a:lnTo>
                    <a:pt x="57371" y="232013"/>
                  </a:lnTo>
                  <a:lnTo>
                    <a:pt x="51476" y="168176"/>
                  </a:lnTo>
                  <a:lnTo>
                    <a:pt x="37547" y="104763"/>
                  </a:lnTo>
                  <a:lnTo>
                    <a:pt x="28974" y="73011"/>
                  </a:lnTo>
                  <a:lnTo>
                    <a:pt x="20452" y="41247"/>
                  </a:lnTo>
                  <a:lnTo>
                    <a:pt x="12681" y="9290"/>
                  </a:lnTo>
                  <a:lnTo>
                    <a:pt x="13791" y="3217"/>
                  </a:lnTo>
                  <a:lnTo>
                    <a:pt x="18494" y="0"/>
                  </a:lnTo>
                  <a:lnTo>
                    <a:pt x="24003" y="406"/>
                  </a:lnTo>
                  <a:lnTo>
                    <a:pt x="27534" y="5205"/>
                  </a:lnTo>
                  <a:lnTo>
                    <a:pt x="36628" y="41645"/>
                  </a:lnTo>
                  <a:lnTo>
                    <a:pt x="46655" y="77890"/>
                  </a:lnTo>
                  <a:lnTo>
                    <a:pt x="64086" y="150944"/>
                  </a:lnTo>
                  <a:lnTo>
                    <a:pt x="71741" y="211643"/>
                  </a:lnTo>
                  <a:lnTo>
                    <a:pt x="73286" y="242221"/>
                  </a:lnTo>
                  <a:lnTo>
                    <a:pt x="73206" y="272805"/>
                  </a:lnTo>
                  <a:lnTo>
                    <a:pt x="68525" y="337717"/>
                  </a:lnTo>
                  <a:lnTo>
                    <a:pt x="54379" y="401143"/>
                  </a:lnTo>
                  <a:lnTo>
                    <a:pt x="46318" y="427322"/>
                  </a:lnTo>
                  <a:lnTo>
                    <a:pt x="38373" y="453692"/>
                  </a:lnTo>
                  <a:lnTo>
                    <a:pt x="28475" y="479191"/>
                  </a:lnTo>
                  <a:lnTo>
                    <a:pt x="14554" y="502760"/>
                  </a:lnTo>
                  <a:lnTo>
                    <a:pt x="9169" y="505981"/>
                  </a:lnTo>
                  <a:close/>
                </a:path>
              </a:pathLst>
            </a:custGeom>
            <a:solidFill>
              <a:srgbClr val="151B34"/>
            </a:solid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16" name="object 16"/>
            <p:cNvSpPr/>
            <p:nvPr/>
          </p:nvSpPr>
          <p:spPr>
            <a:xfrm>
              <a:off x="2383391" y="5404265"/>
              <a:ext cx="135120" cy="149357"/>
            </a:xfrm>
            <a:prstGeom prst="rect">
              <a:avLst/>
            </a:prstGeom>
            <a:blipFill>
              <a:blip r:embed="rId8" cstate="print"/>
              <a:stretch>
                <a:fillRect/>
              </a:stretch>
            </a:blip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17" name="object 17"/>
            <p:cNvSpPr/>
            <p:nvPr/>
          </p:nvSpPr>
          <p:spPr>
            <a:xfrm>
              <a:off x="2379042" y="5501142"/>
              <a:ext cx="100330" cy="545465"/>
            </a:xfrm>
            <a:custGeom>
              <a:avLst/>
              <a:gdLst/>
              <a:ahLst/>
              <a:cxnLst/>
              <a:rect l="l" t="t" r="r" b="b"/>
              <a:pathLst>
                <a:path w="100330" h="545464">
                  <a:moveTo>
                    <a:pt x="5096" y="545446"/>
                  </a:moveTo>
                  <a:lnTo>
                    <a:pt x="569" y="542290"/>
                  </a:lnTo>
                  <a:lnTo>
                    <a:pt x="0" y="536355"/>
                  </a:lnTo>
                  <a:lnTo>
                    <a:pt x="13549" y="487043"/>
                  </a:lnTo>
                  <a:lnTo>
                    <a:pt x="23146" y="436435"/>
                  </a:lnTo>
                  <a:lnTo>
                    <a:pt x="30309" y="385154"/>
                  </a:lnTo>
                  <a:lnTo>
                    <a:pt x="36556" y="333827"/>
                  </a:lnTo>
                  <a:lnTo>
                    <a:pt x="43404" y="283076"/>
                  </a:lnTo>
                  <a:lnTo>
                    <a:pt x="51890" y="227963"/>
                  </a:lnTo>
                  <a:lnTo>
                    <a:pt x="60430" y="172855"/>
                  </a:lnTo>
                  <a:lnTo>
                    <a:pt x="68841" y="117727"/>
                  </a:lnTo>
                  <a:lnTo>
                    <a:pt x="76939" y="62553"/>
                  </a:lnTo>
                  <a:lnTo>
                    <a:pt x="84541" y="7306"/>
                  </a:lnTo>
                  <a:lnTo>
                    <a:pt x="87667" y="1843"/>
                  </a:lnTo>
                  <a:lnTo>
                    <a:pt x="93205" y="0"/>
                  </a:lnTo>
                  <a:lnTo>
                    <a:pt x="98262" y="1809"/>
                  </a:lnTo>
                  <a:lnTo>
                    <a:pt x="99945" y="7306"/>
                  </a:lnTo>
                  <a:lnTo>
                    <a:pt x="92513" y="61383"/>
                  </a:lnTo>
                  <a:lnTo>
                    <a:pt x="84609" y="115391"/>
                  </a:lnTo>
                  <a:lnTo>
                    <a:pt x="76403" y="169353"/>
                  </a:lnTo>
                  <a:lnTo>
                    <a:pt x="68066" y="223296"/>
                  </a:lnTo>
                  <a:lnTo>
                    <a:pt x="59769" y="277245"/>
                  </a:lnTo>
                  <a:lnTo>
                    <a:pt x="52680" y="329897"/>
                  </a:lnTo>
                  <a:lnTo>
                    <a:pt x="46223" y="383267"/>
                  </a:lnTo>
                  <a:lnTo>
                    <a:pt x="38818" y="436629"/>
                  </a:lnTo>
                  <a:lnTo>
                    <a:pt x="28889" y="489262"/>
                  </a:lnTo>
                  <a:lnTo>
                    <a:pt x="14856" y="540441"/>
                  </a:lnTo>
                  <a:lnTo>
                    <a:pt x="10789" y="545078"/>
                  </a:lnTo>
                  <a:lnTo>
                    <a:pt x="5096" y="545446"/>
                  </a:lnTo>
                  <a:close/>
                </a:path>
              </a:pathLst>
            </a:custGeom>
            <a:solidFill>
              <a:srgbClr val="151B34"/>
            </a:solidFill>
          </p:spPr>
          <p:txBody>
            <a:bodyPr wrap="square" lIns="0" tIns="0" rIns="0" bIns="0" rtlCol="0"/>
            <a:lstStyle/>
            <a:p>
              <a:pPr defTabSz="457200">
                <a:buClrTx/>
              </a:pPr>
              <a:endParaRPr sz="900" kern="1200">
                <a:solidFill>
                  <a:prstClr val="black"/>
                </a:solidFill>
                <a:latin typeface="Calibri"/>
                <a:ea typeface="+mn-ea"/>
                <a:cs typeface="+mn-cs"/>
              </a:endParaRPr>
            </a:p>
          </p:txBody>
        </p:sp>
      </p:grpSp>
      <p:sp>
        <p:nvSpPr>
          <p:cNvPr id="18" name="object 18"/>
          <p:cNvSpPr/>
          <p:nvPr/>
        </p:nvSpPr>
        <p:spPr>
          <a:xfrm>
            <a:off x="6914293" y="2004639"/>
            <a:ext cx="1323975" cy="1281112"/>
          </a:xfrm>
          <a:prstGeom prst="rect">
            <a:avLst/>
          </a:prstGeom>
          <a:blipFill>
            <a:blip r:embed="rId9" cstate="print"/>
            <a:stretch>
              <a:fillRect/>
            </a:stretch>
          </a:blip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19" name="object 19"/>
          <p:cNvSpPr txBox="1"/>
          <p:nvPr/>
        </p:nvSpPr>
        <p:spPr>
          <a:xfrm>
            <a:off x="611755" y="3240339"/>
            <a:ext cx="2140903" cy="832216"/>
          </a:xfrm>
          <a:prstGeom prst="rect">
            <a:avLst/>
          </a:prstGeom>
        </p:spPr>
        <p:txBody>
          <a:bodyPr vert="horz" wrap="square" lIns="0" tIns="6350" rIns="0" bIns="0" rtlCol="0">
            <a:spAutoFit/>
          </a:bodyPr>
          <a:lstStyle/>
          <a:p>
            <a:pPr marL="6350" marR="2540" algn="ctr" defTabSz="457200">
              <a:lnSpc>
                <a:spcPct val="115399"/>
              </a:lnSpc>
              <a:spcBef>
                <a:spcPts val="50"/>
              </a:spcBef>
              <a:buClrTx/>
            </a:pPr>
            <a:r>
              <a:rPr lang="en-CA" sz="1600" b="1" kern="1200" spc="20" dirty="0">
                <a:solidFill>
                  <a:srgbClr val="00B0F0"/>
                </a:solidFill>
                <a:latin typeface="Trebuchet MS"/>
                <a:ea typeface="+mn-ea"/>
                <a:cs typeface="Trebuchet MS"/>
              </a:rPr>
              <a:t>2,570</a:t>
            </a:r>
            <a:r>
              <a:rPr sz="1600" b="1" kern="1200" spc="-130" dirty="0">
                <a:solidFill>
                  <a:srgbClr val="00B0F0"/>
                </a:solidFill>
                <a:latin typeface="Trebuchet MS"/>
                <a:ea typeface="+mn-ea"/>
                <a:cs typeface="Trebuchet MS"/>
              </a:rPr>
              <a:t> </a:t>
            </a:r>
            <a:r>
              <a:rPr sz="1600" b="1" kern="1200" spc="55" dirty="0">
                <a:solidFill>
                  <a:srgbClr val="00B0F0"/>
                </a:solidFill>
                <a:latin typeface="Trebuchet MS"/>
                <a:ea typeface="+mn-ea"/>
                <a:cs typeface="Trebuchet MS"/>
              </a:rPr>
              <a:t>samples</a:t>
            </a:r>
            <a:r>
              <a:rPr sz="1600" b="1" kern="1200" spc="-130" dirty="0">
                <a:solidFill>
                  <a:srgbClr val="00B0F0"/>
                </a:solidFill>
                <a:latin typeface="Trebuchet MS"/>
                <a:ea typeface="+mn-ea"/>
                <a:cs typeface="Trebuchet MS"/>
              </a:rPr>
              <a:t> </a:t>
            </a:r>
            <a:r>
              <a:rPr sz="1600" b="1" kern="1200" spc="-5" dirty="0">
                <a:solidFill>
                  <a:srgbClr val="00B0F0"/>
                </a:solidFill>
                <a:latin typeface="Trebuchet MS"/>
                <a:ea typeface="+mn-ea"/>
                <a:cs typeface="Trebuchet MS"/>
              </a:rPr>
              <a:t>received</a:t>
            </a:r>
            <a:r>
              <a:rPr sz="1600" b="1" kern="1200" spc="-130" dirty="0">
                <a:solidFill>
                  <a:srgbClr val="00B0F0"/>
                </a:solidFill>
                <a:latin typeface="Trebuchet MS"/>
                <a:ea typeface="+mn-ea"/>
                <a:cs typeface="Trebuchet MS"/>
              </a:rPr>
              <a:t> </a:t>
            </a:r>
            <a:r>
              <a:rPr sz="1600" b="1" kern="1200" spc="28" dirty="0">
                <a:solidFill>
                  <a:srgbClr val="00B0F0"/>
                </a:solidFill>
                <a:latin typeface="Trebuchet MS"/>
                <a:ea typeface="+mn-ea"/>
                <a:cs typeface="Trebuchet MS"/>
              </a:rPr>
              <a:t>and </a:t>
            </a:r>
            <a:r>
              <a:rPr sz="1600" b="1" kern="1200" spc="15" dirty="0">
                <a:solidFill>
                  <a:srgbClr val="00B0F0"/>
                </a:solidFill>
                <a:latin typeface="Trebuchet MS"/>
                <a:ea typeface="+mn-ea"/>
                <a:cs typeface="Trebuchet MS"/>
              </a:rPr>
              <a:t>screened </a:t>
            </a:r>
            <a:r>
              <a:rPr sz="1600" b="1" kern="1200" spc="3" dirty="0">
                <a:solidFill>
                  <a:srgbClr val="00B0F0"/>
                </a:solidFill>
                <a:latin typeface="Trebuchet MS"/>
                <a:ea typeface="+mn-ea"/>
                <a:cs typeface="Trebuchet MS"/>
              </a:rPr>
              <a:t>for</a:t>
            </a:r>
            <a:r>
              <a:rPr sz="1600" b="1" kern="1200" spc="-255" dirty="0">
                <a:solidFill>
                  <a:srgbClr val="00B0F0"/>
                </a:solidFill>
                <a:latin typeface="Trebuchet MS"/>
                <a:ea typeface="+mn-ea"/>
                <a:cs typeface="Trebuchet MS"/>
              </a:rPr>
              <a:t> </a:t>
            </a:r>
            <a:r>
              <a:rPr sz="1600" b="1" kern="1200" spc="38" dirty="0">
                <a:solidFill>
                  <a:srgbClr val="00B0F0"/>
                </a:solidFill>
                <a:latin typeface="Trebuchet MS"/>
                <a:ea typeface="+mn-ea"/>
                <a:cs typeface="Trebuchet MS"/>
              </a:rPr>
              <a:t>N501Y</a:t>
            </a:r>
            <a:endParaRPr sz="1600" kern="1200" dirty="0">
              <a:solidFill>
                <a:srgbClr val="00B0F0"/>
              </a:solidFill>
              <a:latin typeface="Trebuchet MS"/>
              <a:ea typeface="+mn-ea"/>
              <a:cs typeface="Trebuchet MS"/>
            </a:endParaRPr>
          </a:p>
        </p:txBody>
      </p:sp>
      <p:sp>
        <p:nvSpPr>
          <p:cNvPr id="25" name="object 25"/>
          <p:cNvSpPr txBox="1">
            <a:spLocks noGrp="1"/>
          </p:cNvSpPr>
          <p:nvPr>
            <p:ph type="sldNum" sz="quarter" idx="7"/>
          </p:nvPr>
        </p:nvSpPr>
        <p:spPr>
          <a:xfrm>
            <a:off x="4472781" y="3148089"/>
            <a:ext cx="99219" cy="460704"/>
          </a:xfrm>
          <a:prstGeom prst="rect">
            <a:avLst/>
          </a:prstGeom>
        </p:spPr>
        <p:txBody>
          <a:bodyPr vert="horz" wrap="square" lIns="0" tIns="16828" rIns="0" bIns="0" rtlCol="0">
            <a:spAutoFit/>
          </a:bodyPr>
          <a:lstStyle/>
          <a:p>
            <a:pPr marL="19050" defTabSz="457200">
              <a:spcBef>
                <a:spcPts val="133"/>
              </a:spcBef>
              <a:buClrTx/>
            </a:pPr>
            <a:r>
              <a:rPr sz="1400" kern="1200" spc="18" dirty="0">
                <a:ea typeface="+mn-ea"/>
              </a:rPr>
              <a:t>16</a:t>
            </a:r>
          </a:p>
        </p:txBody>
      </p:sp>
      <p:sp>
        <p:nvSpPr>
          <p:cNvPr id="20" name="object 20"/>
          <p:cNvSpPr txBox="1"/>
          <p:nvPr/>
        </p:nvSpPr>
        <p:spPr>
          <a:xfrm>
            <a:off x="721611" y="4268572"/>
            <a:ext cx="1921193" cy="992901"/>
          </a:xfrm>
          <a:prstGeom prst="rect">
            <a:avLst/>
          </a:prstGeom>
        </p:spPr>
        <p:txBody>
          <a:bodyPr vert="horz" wrap="square" lIns="0" tIns="6350" rIns="0" bIns="0" rtlCol="0">
            <a:spAutoFit/>
          </a:bodyPr>
          <a:lstStyle/>
          <a:p>
            <a:pPr marL="6350" marR="2540" algn="ctr" defTabSz="457200">
              <a:lnSpc>
                <a:spcPct val="116500"/>
              </a:lnSpc>
              <a:spcBef>
                <a:spcPts val="50"/>
              </a:spcBef>
              <a:buClrTx/>
            </a:pPr>
            <a:r>
              <a:rPr kern="1200" spc="53" dirty="0">
                <a:solidFill>
                  <a:schemeClr val="bg1"/>
                </a:solidFill>
                <a:latin typeface="Trebuchet MS"/>
                <a:ea typeface="+mn-ea"/>
                <a:cs typeface="Trebuchet MS"/>
              </a:rPr>
              <a:t>~3,003 </a:t>
            </a:r>
            <a:r>
              <a:rPr kern="1200" spc="95" dirty="0">
                <a:solidFill>
                  <a:schemeClr val="bg1"/>
                </a:solidFill>
                <a:latin typeface="Trebuchet MS"/>
                <a:ea typeface="+mn-ea"/>
                <a:cs typeface="Trebuchet MS"/>
              </a:rPr>
              <a:t>SARS-CoV-2</a:t>
            </a:r>
            <a:r>
              <a:rPr kern="1200" spc="-230" dirty="0">
                <a:solidFill>
                  <a:schemeClr val="bg1"/>
                </a:solidFill>
                <a:latin typeface="Trebuchet MS"/>
                <a:ea typeface="+mn-ea"/>
                <a:cs typeface="Trebuchet MS"/>
              </a:rPr>
              <a:t> </a:t>
            </a:r>
            <a:r>
              <a:rPr kern="1200" spc="50" dirty="0">
                <a:solidFill>
                  <a:schemeClr val="bg1"/>
                </a:solidFill>
                <a:latin typeface="Trebuchet MS"/>
                <a:ea typeface="+mn-ea"/>
                <a:cs typeface="Trebuchet MS"/>
              </a:rPr>
              <a:t>samples </a:t>
            </a:r>
            <a:r>
              <a:rPr kern="1200" spc="18" dirty="0">
                <a:solidFill>
                  <a:schemeClr val="bg1"/>
                </a:solidFill>
                <a:latin typeface="Trebuchet MS"/>
                <a:ea typeface="+mn-ea"/>
                <a:cs typeface="Trebuchet MS"/>
              </a:rPr>
              <a:t>were </a:t>
            </a:r>
            <a:r>
              <a:rPr kern="1200" spc="15" dirty="0">
                <a:solidFill>
                  <a:schemeClr val="bg1"/>
                </a:solidFill>
                <a:latin typeface="Trebuchet MS"/>
                <a:ea typeface="+mn-ea"/>
                <a:cs typeface="Trebuchet MS"/>
              </a:rPr>
              <a:t>reported </a:t>
            </a:r>
            <a:r>
              <a:rPr kern="1200" spc="3" dirty="0">
                <a:solidFill>
                  <a:schemeClr val="bg1"/>
                </a:solidFill>
                <a:latin typeface="Trebuchet MS"/>
                <a:ea typeface="+mn-ea"/>
                <a:cs typeface="Trebuchet MS"/>
              </a:rPr>
              <a:t>in </a:t>
            </a:r>
            <a:r>
              <a:rPr kern="1200" spc="20" dirty="0">
                <a:solidFill>
                  <a:schemeClr val="bg1"/>
                </a:solidFill>
                <a:latin typeface="Trebuchet MS"/>
                <a:ea typeface="+mn-ea"/>
                <a:cs typeface="Trebuchet MS"/>
              </a:rPr>
              <a:t>Ontario </a:t>
            </a:r>
            <a:r>
              <a:rPr kern="1200" spc="28" dirty="0">
                <a:solidFill>
                  <a:schemeClr val="bg1"/>
                </a:solidFill>
                <a:latin typeface="Trebuchet MS"/>
                <a:ea typeface="+mn-ea"/>
                <a:cs typeface="Trebuchet MS"/>
              </a:rPr>
              <a:t>on </a:t>
            </a:r>
            <a:r>
              <a:rPr kern="1200" spc="10" dirty="0">
                <a:solidFill>
                  <a:schemeClr val="bg1"/>
                </a:solidFill>
                <a:latin typeface="Trebuchet MS"/>
                <a:ea typeface="+mn-ea"/>
                <a:cs typeface="Trebuchet MS"/>
              </a:rPr>
              <a:t>January </a:t>
            </a:r>
            <a:r>
              <a:rPr kern="1200" spc="50" dirty="0">
                <a:solidFill>
                  <a:schemeClr val="bg1"/>
                </a:solidFill>
                <a:latin typeface="Trebuchet MS"/>
                <a:ea typeface="+mn-ea"/>
                <a:cs typeface="Trebuchet MS"/>
              </a:rPr>
              <a:t>20th</a:t>
            </a:r>
            <a:r>
              <a:rPr kern="1200" spc="-173" dirty="0">
                <a:solidFill>
                  <a:schemeClr val="bg1"/>
                </a:solidFill>
                <a:latin typeface="Trebuchet MS"/>
                <a:ea typeface="+mn-ea"/>
                <a:cs typeface="Trebuchet MS"/>
              </a:rPr>
              <a:t> </a:t>
            </a:r>
            <a:r>
              <a:rPr kern="1200" spc="-10" dirty="0">
                <a:solidFill>
                  <a:schemeClr val="bg1"/>
                </a:solidFill>
                <a:latin typeface="Trebuchet MS"/>
                <a:ea typeface="+mn-ea"/>
                <a:cs typeface="Trebuchet MS"/>
              </a:rPr>
              <a:t>2021</a:t>
            </a:r>
            <a:endParaRPr kern="1200" dirty="0">
              <a:solidFill>
                <a:schemeClr val="bg1"/>
              </a:solidFill>
              <a:latin typeface="Trebuchet MS"/>
              <a:ea typeface="+mn-ea"/>
              <a:cs typeface="Trebuchet MS"/>
            </a:endParaRPr>
          </a:p>
        </p:txBody>
      </p:sp>
      <p:sp>
        <p:nvSpPr>
          <p:cNvPr id="21" name="object 21"/>
          <p:cNvSpPr txBox="1"/>
          <p:nvPr/>
        </p:nvSpPr>
        <p:spPr>
          <a:xfrm>
            <a:off x="3583425" y="3344871"/>
            <a:ext cx="2084705" cy="838628"/>
          </a:xfrm>
          <a:prstGeom prst="rect">
            <a:avLst/>
          </a:prstGeom>
        </p:spPr>
        <p:txBody>
          <a:bodyPr vert="horz" wrap="square" lIns="0" tIns="6033" rIns="0" bIns="0" rtlCol="0">
            <a:spAutoFit/>
          </a:bodyPr>
          <a:lstStyle/>
          <a:p>
            <a:pPr marL="6350" marR="2540" algn="ctr" defTabSz="457200">
              <a:lnSpc>
                <a:spcPct val="115599"/>
              </a:lnSpc>
              <a:spcBef>
                <a:spcPts val="48"/>
              </a:spcBef>
              <a:buClrTx/>
            </a:pPr>
            <a:r>
              <a:rPr lang="en-CA" sz="1600" b="1" kern="1200" spc="105" dirty="0">
                <a:solidFill>
                  <a:srgbClr val="00B0F0"/>
                </a:solidFill>
                <a:latin typeface="Trebuchet MS"/>
                <a:ea typeface="+mn-ea"/>
                <a:cs typeface="Trebuchet MS"/>
              </a:rPr>
              <a:t>4.4</a:t>
            </a:r>
            <a:r>
              <a:rPr sz="1600" b="1" kern="1200" spc="105" dirty="0">
                <a:solidFill>
                  <a:srgbClr val="00B0F0"/>
                </a:solidFill>
                <a:latin typeface="Trebuchet MS"/>
                <a:ea typeface="+mn-ea"/>
                <a:cs typeface="Trebuchet MS"/>
              </a:rPr>
              <a:t>%</a:t>
            </a:r>
            <a:r>
              <a:rPr sz="1600" b="1" kern="1200" spc="-130" dirty="0">
                <a:solidFill>
                  <a:srgbClr val="00B0F0"/>
                </a:solidFill>
                <a:latin typeface="Trebuchet MS"/>
                <a:ea typeface="+mn-ea"/>
                <a:cs typeface="Trebuchet MS"/>
              </a:rPr>
              <a:t> </a:t>
            </a:r>
            <a:r>
              <a:rPr sz="1600" b="1" kern="1200" spc="20" dirty="0">
                <a:solidFill>
                  <a:srgbClr val="00B0F0"/>
                </a:solidFill>
                <a:latin typeface="Trebuchet MS"/>
                <a:ea typeface="+mn-ea"/>
                <a:cs typeface="Trebuchet MS"/>
              </a:rPr>
              <a:t>of</a:t>
            </a:r>
            <a:r>
              <a:rPr sz="1600" b="1" kern="1200" spc="-127" dirty="0">
                <a:solidFill>
                  <a:srgbClr val="00B0F0"/>
                </a:solidFill>
                <a:latin typeface="Trebuchet MS"/>
                <a:ea typeface="+mn-ea"/>
                <a:cs typeface="Trebuchet MS"/>
              </a:rPr>
              <a:t> </a:t>
            </a:r>
            <a:r>
              <a:rPr sz="1600" b="1" kern="1200" spc="15" dirty="0">
                <a:solidFill>
                  <a:srgbClr val="00B0F0"/>
                </a:solidFill>
                <a:latin typeface="Trebuchet MS"/>
                <a:ea typeface="+mn-ea"/>
                <a:cs typeface="Trebuchet MS"/>
              </a:rPr>
              <a:t>screened</a:t>
            </a:r>
            <a:r>
              <a:rPr sz="1600" b="1" kern="1200" spc="-127" dirty="0">
                <a:solidFill>
                  <a:srgbClr val="00B0F0"/>
                </a:solidFill>
                <a:latin typeface="Trebuchet MS"/>
                <a:ea typeface="+mn-ea"/>
                <a:cs typeface="Trebuchet MS"/>
              </a:rPr>
              <a:t> </a:t>
            </a:r>
            <a:r>
              <a:rPr sz="1600" b="1" kern="1200" spc="55" dirty="0">
                <a:solidFill>
                  <a:srgbClr val="00B0F0"/>
                </a:solidFill>
                <a:latin typeface="Trebuchet MS"/>
                <a:ea typeface="+mn-ea"/>
                <a:cs typeface="Trebuchet MS"/>
              </a:rPr>
              <a:t>samples </a:t>
            </a:r>
            <a:r>
              <a:rPr sz="1600" b="1" kern="1200" spc="25" dirty="0">
                <a:solidFill>
                  <a:srgbClr val="00B0F0"/>
                </a:solidFill>
                <a:latin typeface="Trebuchet MS"/>
                <a:ea typeface="+mn-ea"/>
                <a:cs typeface="Trebuchet MS"/>
              </a:rPr>
              <a:t>had </a:t>
            </a:r>
            <a:r>
              <a:rPr sz="1600" b="1" kern="1200" spc="38" dirty="0">
                <a:solidFill>
                  <a:srgbClr val="00B0F0"/>
                </a:solidFill>
                <a:latin typeface="Trebuchet MS"/>
                <a:ea typeface="+mn-ea"/>
                <a:cs typeface="Trebuchet MS"/>
              </a:rPr>
              <a:t>N501Y</a:t>
            </a:r>
            <a:r>
              <a:rPr sz="1600" b="1" kern="1200" spc="-265" dirty="0">
                <a:solidFill>
                  <a:srgbClr val="00B0F0"/>
                </a:solidFill>
                <a:latin typeface="Trebuchet MS"/>
                <a:ea typeface="+mn-ea"/>
                <a:cs typeface="Trebuchet MS"/>
              </a:rPr>
              <a:t> </a:t>
            </a:r>
            <a:r>
              <a:rPr sz="1600" b="1" kern="1200" spc="15" dirty="0">
                <a:solidFill>
                  <a:srgbClr val="00B0F0"/>
                </a:solidFill>
                <a:latin typeface="Trebuchet MS"/>
                <a:ea typeface="+mn-ea"/>
                <a:cs typeface="Trebuchet MS"/>
              </a:rPr>
              <a:t>mutation</a:t>
            </a:r>
            <a:endParaRPr sz="1600" kern="1200" dirty="0">
              <a:solidFill>
                <a:srgbClr val="00B0F0"/>
              </a:solidFill>
              <a:latin typeface="Trebuchet MS"/>
              <a:ea typeface="+mn-ea"/>
              <a:cs typeface="Trebuchet MS"/>
            </a:endParaRPr>
          </a:p>
        </p:txBody>
      </p:sp>
      <p:sp>
        <p:nvSpPr>
          <p:cNvPr id="22" name="object 22"/>
          <p:cNvSpPr txBox="1"/>
          <p:nvPr/>
        </p:nvSpPr>
        <p:spPr>
          <a:xfrm>
            <a:off x="3576960" y="4426390"/>
            <a:ext cx="2109788" cy="976742"/>
          </a:xfrm>
          <a:prstGeom prst="rect">
            <a:avLst/>
          </a:prstGeom>
        </p:spPr>
        <p:txBody>
          <a:bodyPr vert="horz" wrap="square" lIns="0" tIns="6350" rIns="0" bIns="0" rtlCol="0">
            <a:spAutoFit/>
          </a:bodyPr>
          <a:lstStyle/>
          <a:p>
            <a:pPr marL="6350" marR="2540" algn="ctr" defTabSz="457200">
              <a:lnSpc>
                <a:spcPct val="114900"/>
              </a:lnSpc>
              <a:spcBef>
                <a:spcPts val="50"/>
              </a:spcBef>
              <a:buClrTx/>
            </a:pPr>
            <a:r>
              <a:rPr kern="1200" spc="105" dirty="0">
                <a:solidFill>
                  <a:schemeClr val="bg1"/>
                </a:solidFill>
                <a:latin typeface="Trebuchet MS"/>
                <a:ea typeface="+mn-ea"/>
                <a:cs typeface="Trebuchet MS"/>
              </a:rPr>
              <a:t>8</a:t>
            </a:r>
            <a:r>
              <a:rPr lang="en-CA" kern="1200" spc="105" dirty="0">
                <a:solidFill>
                  <a:schemeClr val="bg1"/>
                </a:solidFill>
                <a:latin typeface="Trebuchet MS"/>
                <a:ea typeface="+mn-ea"/>
                <a:cs typeface="Trebuchet MS"/>
              </a:rPr>
              <a:t>0.5</a:t>
            </a:r>
            <a:r>
              <a:rPr kern="1200" spc="105" dirty="0">
                <a:solidFill>
                  <a:schemeClr val="bg1"/>
                </a:solidFill>
                <a:latin typeface="Trebuchet MS"/>
                <a:ea typeface="+mn-ea"/>
                <a:cs typeface="Trebuchet MS"/>
              </a:rPr>
              <a:t>% </a:t>
            </a:r>
            <a:r>
              <a:rPr kern="1200" spc="33" dirty="0">
                <a:solidFill>
                  <a:schemeClr val="bg1"/>
                </a:solidFill>
                <a:latin typeface="Trebuchet MS"/>
                <a:ea typeface="+mn-ea"/>
                <a:cs typeface="Trebuchet MS"/>
              </a:rPr>
              <a:t>of </a:t>
            </a:r>
            <a:r>
              <a:rPr kern="1200" spc="35" dirty="0">
                <a:solidFill>
                  <a:schemeClr val="bg1"/>
                </a:solidFill>
                <a:latin typeface="Trebuchet MS"/>
                <a:ea typeface="+mn-ea"/>
                <a:cs typeface="Trebuchet MS"/>
              </a:rPr>
              <a:t>these </a:t>
            </a:r>
            <a:r>
              <a:rPr kern="1200" spc="18" dirty="0">
                <a:solidFill>
                  <a:schemeClr val="bg1"/>
                </a:solidFill>
                <a:latin typeface="Trebuchet MS"/>
                <a:ea typeface="+mn-ea"/>
                <a:cs typeface="Trebuchet MS"/>
              </a:rPr>
              <a:t>were </a:t>
            </a:r>
            <a:r>
              <a:rPr kern="1200" spc="23" dirty="0">
                <a:solidFill>
                  <a:schemeClr val="bg1"/>
                </a:solidFill>
                <a:latin typeface="Trebuchet MS"/>
                <a:ea typeface="+mn-ea"/>
                <a:cs typeface="Trebuchet MS"/>
              </a:rPr>
              <a:t>from </a:t>
            </a:r>
            <a:r>
              <a:rPr kern="1200" spc="18" dirty="0">
                <a:solidFill>
                  <a:schemeClr val="bg1"/>
                </a:solidFill>
                <a:latin typeface="Trebuchet MS"/>
                <a:ea typeface="+mn-ea"/>
                <a:cs typeface="Trebuchet MS"/>
              </a:rPr>
              <a:t>the </a:t>
            </a:r>
            <a:r>
              <a:rPr kern="1200" spc="50" dirty="0">
                <a:solidFill>
                  <a:schemeClr val="bg1"/>
                </a:solidFill>
                <a:latin typeface="Trebuchet MS"/>
                <a:ea typeface="+mn-ea"/>
                <a:cs typeface="Trebuchet MS"/>
              </a:rPr>
              <a:t>Simcoe</a:t>
            </a:r>
            <a:r>
              <a:rPr kern="1200" spc="-90" dirty="0">
                <a:solidFill>
                  <a:schemeClr val="bg1"/>
                </a:solidFill>
                <a:latin typeface="Trebuchet MS"/>
                <a:ea typeface="+mn-ea"/>
                <a:cs typeface="Trebuchet MS"/>
              </a:rPr>
              <a:t> </a:t>
            </a:r>
            <a:r>
              <a:rPr kern="1200" spc="75" dirty="0">
                <a:solidFill>
                  <a:schemeClr val="bg1"/>
                </a:solidFill>
                <a:latin typeface="Trebuchet MS"/>
                <a:ea typeface="+mn-ea"/>
                <a:cs typeface="Trebuchet MS"/>
              </a:rPr>
              <a:t>Muskoka</a:t>
            </a:r>
            <a:r>
              <a:rPr kern="1200" spc="-88" dirty="0">
                <a:solidFill>
                  <a:schemeClr val="bg1"/>
                </a:solidFill>
                <a:latin typeface="Trebuchet MS"/>
                <a:ea typeface="+mn-ea"/>
                <a:cs typeface="Trebuchet MS"/>
              </a:rPr>
              <a:t> </a:t>
            </a:r>
            <a:r>
              <a:rPr kern="1200" spc="25" dirty="0">
                <a:solidFill>
                  <a:schemeClr val="bg1"/>
                </a:solidFill>
                <a:latin typeface="Trebuchet MS"/>
                <a:ea typeface="+mn-ea"/>
                <a:cs typeface="Trebuchet MS"/>
              </a:rPr>
              <a:t>District</a:t>
            </a:r>
            <a:r>
              <a:rPr kern="1200" spc="-88" dirty="0">
                <a:solidFill>
                  <a:schemeClr val="bg1"/>
                </a:solidFill>
                <a:latin typeface="Trebuchet MS"/>
                <a:ea typeface="+mn-ea"/>
                <a:cs typeface="Trebuchet MS"/>
              </a:rPr>
              <a:t> </a:t>
            </a:r>
            <a:r>
              <a:rPr kern="1200" spc="35" dirty="0">
                <a:solidFill>
                  <a:schemeClr val="bg1"/>
                </a:solidFill>
                <a:latin typeface="Trebuchet MS"/>
                <a:ea typeface="+mn-ea"/>
                <a:cs typeface="Trebuchet MS"/>
              </a:rPr>
              <a:t>Health  </a:t>
            </a:r>
            <a:r>
              <a:rPr kern="1200" spc="-20" dirty="0">
                <a:solidFill>
                  <a:schemeClr val="bg1"/>
                </a:solidFill>
                <a:latin typeface="Trebuchet MS"/>
                <a:ea typeface="+mn-ea"/>
                <a:cs typeface="Trebuchet MS"/>
              </a:rPr>
              <a:t>Unit</a:t>
            </a:r>
            <a:endParaRPr kern="1200" dirty="0">
              <a:solidFill>
                <a:schemeClr val="bg1"/>
              </a:solidFill>
              <a:latin typeface="Trebuchet MS"/>
              <a:ea typeface="+mn-ea"/>
              <a:cs typeface="Trebuchet MS"/>
            </a:endParaRPr>
          </a:p>
        </p:txBody>
      </p:sp>
      <p:sp>
        <p:nvSpPr>
          <p:cNvPr id="23" name="object 23"/>
          <p:cNvSpPr txBox="1"/>
          <p:nvPr/>
        </p:nvSpPr>
        <p:spPr>
          <a:xfrm>
            <a:off x="6506784" y="3385910"/>
            <a:ext cx="2059940" cy="1409810"/>
          </a:xfrm>
          <a:prstGeom prst="rect">
            <a:avLst/>
          </a:prstGeom>
        </p:spPr>
        <p:txBody>
          <a:bodyPr vert="horz" wrap="square" lIns="0" tIns="6033" rIns="0" bIns="0" rtlCol="0">
            <a:spAutoFit/>
          </a:bodyPr>
          <a:lstStyle/>
          <a:p>
            <a:pPr marL="6350" marR="2540" algn="ctr" defTabSz="457200">
              <a:lnSpc>
                <a:spcPct val="115599"/>
              </a:lnSpc>
              <a:spcBef>
                <a:spcPts val="48"/>
              </a:spcBef>
              <a:buClrTx/>
            </a:pPr>
            <a:r>
              <a:rPr sz="1600" b="1" kern="1200" spc="50" dirty="0">
                <a:solidFill>
                  <a:srgbClr val="00B0F0"/>
                </a:solidFill>
                <a:latin typeface="Trebuchet MS"/>
                <a:ea typeface="+mn-ea"/>
                <a:cs typeface="Trebuchet MS"/>
              </a:rPr>
              <a:t>~7</a:t>
            </a:r>
            <a:r>
              <a:rPr lang="en-CA" sz="1600" b="1" kern="1200" spc="50" dirty="0">
                <a:solidFill>
                  <a:srgbClr val="00B0F0"/>
                </a:solidFill>
                <a:latin typeface="Trebuchet MS"/>
                <a:ea typeface="+mn-ea"/>
                <a:cs typeface="Trebuchet MS"/>
              </a:rPr>
              <a:t>7</a:t>
            </a:r>
            <a:r>
              <a:rPr sz="1600" b="1" kern="1200" spc="50" dirty="0">
                <a:solidFill>
                  <a:srgbClr val="00B0F0"/>
                </a:solidFill>
                <a:latin typeface="Trebuchet MS"/>
                <a:ea typeface="+mn-ea"/>
                <a:cs typeface="Trebuchet MS"/>
              </a:rPr>
              <a:t>% </a:t>
            </a:r>
            <a:r>
              <a:rPr sz="1600" b="1" kern="1200" spc="20" dirty="0">
                <a:solidFill>
                  <a:srgbClr val="00B0F0"/>
                </a:solidFill>
                <a:latin typeface="Trebuchet MS"/>
                <a:ea typeface="+mn-ea"/>
                <a:cs typeface="Trebuchet MS"/>
              </a:rPr>
              <a:t>of </a:t>
            </a:r>
            <a:r>
              <a:rPr sz="1600" b="1" kern="1200" spc="55" dirty="0">
                <a:solidFill>
                  <a:srgbClr val="00B0F0"/>
                </a:solidFill>
                <a:latin typeface="Trebuchet MS"/>
                <a:ea typeface="+mn-ea"/>
                <a:cs typeface="Trebuchet MS"/>
              </a:rPr>
              <a:t>samples </a:t>
            </a:r>
            <a:r>
              <a:rPr sz="1600" b="1" kern="1200" spc="13" dirty="0">
                <a:solidFill>
                  <a:srgbClr val="00B0F0"/>
                </a:solidFill>
                <a:latin typeface="Trebuchet MS"/>
                <a:ea typeface="+mn-ea"/>
                <a:cs typeface="Trebuchet MS"/>
              </a:rPr>
              <a:t>positive </a:t>
            </a:r>
            <a:r>
              <a:rPr sz="1600" b="1" kern="1200" spc="3" dirty="0">
                <a:solidFill>
                  <a:srgbClr val="00B0F0"/>
                </a:solidFill>
                <a:latin typeface="Trebuchet MS"/>
                <a:ea typeface="+mn-ea"/>
                <a:cs typeface="Trebuchet MS"/>
              </a:rPr>
              <a:t>for</a:t>
            </a:r>
            <a:r>
              <a:rPr sz="1600" b="1" kern="1200" spc="-123" dirty="0">
                <a:solidFill>
                  <a:srgbClr val="00B0F0"/>
                </a:solidFill>
                <a:latin typeface="Trebuchet MS"/>
                <a:ea typeface="+mn-ea"/>
                <a:cs typeface="Trebuchet MS"/>
              </a:rPr>
              <a:t> </a:t>
            </a:r>
            <a:r>
              <a:rPr sz="1600" b="1" kern="1200" spc="38" dirty="0">
                <a:solidFill>
                  <a:srgbClr val="00B0F0"/>
                </a:solidFill>
                <a:latin typeface="Trebuchet MS"/>
                <a:ea typeface="+mn-ea"/>
                <a:cs typeface="Trebuchet MS"/>
              </a:rPr>
              <a:t>N501Y</a:t>
            </a:r>
            <a:r>
              <a:rPr sz="1600" b="1" kern="1200" spc="-120" dirty="0">
                <a:solidFill>
                  <a:srgbClr val="00B0F0"/>
                </a:solidFill>
                <a:latin typeface="Trebuchet MS"/>
                <a:ea typeface="+mn-ea"/>
                <a:cs typeface="Trebuchet MS"/>
              </a:rPr>
              <a:t> </a:t>
            </a:r>
            <a:r>
              <a:rPr sz="1600" b="1" kern="1200" spc="-13" dirty="0">
                <a:solidFill>
                  <a:srgbClr val="00B0F0"/>
                </a:solidFill>
                <a:latin typeface="Trebuchet MS"/>
                <a:ea typeface="+mn-ea"/>
                <a:cs typeface="Trebuchet MS"/>
              </a:rPr>
              <a:t>were</a:t>
            </a:r>
            <a:r>
              <a:rPr sz="1600" b="1" kern="1200" spc="-120" dirty="0">
                <a:solidFill>
                  <a:srgbClr val="00B0F0"/>
                </a:solidFill>
                <a:latin typeface="Trebuchet MS"/>
                <a:ea typeface="+mn-ea"/>
                <a:cs typeface="Trebuchet MS"/>
              </a:rPr>
              <a:t> </a:t>
            </a:r>
            <a:r>
              <a:rPr sz="1600" b="1" kern="1200" spc="8" dirty="0">
                <a:solidFill>
                  <a:srgbClr val="00B0F0"/>
                </a:solidFill>
                <a:latin typeface="Trebuchet MS"/>
                <a:ea typeface="+mn-ea"/>
                <a:cs typeface="Trebuchet MS"/>
              </a:rPr>
              <a:t>confirmed</a:t>
            </a:r>
            <a:r>
              <a:rPr lang="en-CA" sz="1600" b="1" kern="1200" spc="8" dirty="0">
                <a:solidFill>
                  <a:srgbClr val="00B0F0"/>
                </a:solidFill>
                <a:latin typeface="Trebuchet MS"/>
                <a:ea typeface="+mn-ea"/>
                <a:cs typeface="Trebuchet MS"/>
              </a:rPr>
              <a:t> </a:t>
            </a:r>
            <a:r>
              <a:rPr sz="1600" b="1" kern="1200" spc="18" dirty="0">
                <a:solidFill>
                  <a:srgbClr val="00B0F0"/>
                </a:solidFill>
                <a:latin typeface="Trebuchet MS"/>
                <a:ea typeface="+mn-ea"/>
                <a:cs typeface="Trebuchet MS"/>
              </a:rPr>
              <a:t>to </a:t>
            </a:r>
            <a:r>
              <a:rPr sz="1600" b="1" kern="1200" spc="8" dirty="0">
                <a:solidFill>
                  <a:srgbClr val="00B0F0"/>
                </a:solidFill>
                <a:latin typeface="Trebuchet MS"/>
                <a:ea typeface="+mn-ea"/>
                <a:cs typeface="Trebuchet MS"/>
              </a:rPr>
              <a:t>be </a:t>
            </a:r>
            <a:r>
              <a:rPr sz="1600" b="1" kern="1200" spc="45" dirty="0">
                <a:solidFill>
                  <a:srgbClr val="00B0F0"/>
                </a:solidFill>
                <a:latin typeface="Trebuchet MS"/>
                <a:ea typeface="+mn-ea"/>
                <a:cs typeface="Trebuchet MS"/>
              </a:rPr>
              <a:t>Alpha</a:t>
            </a:r>
            <a:r>
              <a:rPr lang="en-CA" sz="1600" b="1" kern="1200" spc="45" dirty="0">
                <a:solidFill>
                  <a:srgbClr val="00B0F0"/>
                </a:solidFill>
                <a:latin typeface="Trebuchet MS"/>
                <a:ea typeface="+mn-ea"/>
                <a:cs typeface="Trebuchet MS"/>
              </a:rPr>
              <a:t> (B.1.1.7) </a:t>
            </a:r>
            <a:r>
              <a:rPr sz="1600" b="1" kern="1200" spc="35" dirty="0">
                <a:solidFill>
                  <a:srgbClr val="00B0F0"/>
                </a:solidFill>
                <a:latin typeface="Trebuchet MS"/>
                <a:ea typeface="+mn-ea"/>
                <a:cs typeface="Trebuchet MS"/>
              </a:rPr>
              <a:t>Variants </a:t>
            </a:r>
            <a:r>
              <a:rPr sz="1600" b="1" kern="1200" spc="33" dirty="0">
                <a:solidFill>
                  <a:srgbClr val="00B0F0"/>
                </a:solidFill>
                <a:latin typeface="Trebuchet MS"/>
                <a:ea typeface="+mn-ea"/>
                <a:cs typeface="Trebuchet MS"/>
              </a:rPr>
              <a:t>by </a:t>
            </a:r>
            <a:r>
              <a:rPr sz="1600" b="1" kern="1200" spc="150" dirty="0">
                <a:solidFill>
                  <a:srgbClr val="00B0F0"/>
                </a:solidFill>
                <a:latin typeface="Trebuchet MS"/>
                <a:ea typeface="+mn-ea"/>
                <a:cs typeface="Trebuchet MS"/>
              </a:rPr>
              <a:t>WGS</a:t>
            </a:r>
            <a:endParaRPr sz="1600" kern="1200" dirty="0">
              <a:solidFill>
                <a:srgbClr val="00B0F0"/>
              </a:solidFill>
              <a:latin typeface="Trebuchet MS"/>
              <a:ea typeface="+mn-ea"/>
              <a:cs typeface="Trebuchet MS"/>
            </a:endParaRPr>
          </a:p>
        </p:txBody>
      </p:sp>
      <p:sp>
        <p:nvSpPr>
          <p:cNvPr id="24" name="object 24"/>
          <p:cNvSpPr txBox="1"/>
          <p:nvPr/>
        </p:nvSpPr>
        <p:spPr>
          <a:xfrm>
            <a:off x="6506784" y="5021522"/>
            <a:ext cx="2230887" cy="221856"/>
          </a:xfrm>
          <a:prstGeom prst="rect">
            <a:avLst/>
          </a:prstGeom>
        </p:spPr>
        <p:txBody>
          <a:bodyPr vert="horz" wrap="square" lIns="0" tIns="6350" rIns="0" bIns="0" rtlCol="0">
            <a:spAutoFit/>
          </a:bodyPr>
          <a:lstStyle/>
          <a:p>
            <a:pPr marL="6350" defTabSz="457200">
              <a:spcBef>
                <a:spcPts val="50"/>
              </a:spcBef>
              <a:buClrTx/>
            </a:pPr>
            <a:r>
              <a:rPr kern="1200" spc="93" dirty="0">
                <a:solidFill>
                  <a:schemeClr val="bg1"/>
                </a:solidFill>
                <a:latin typeface="Trebuchet MS"/>
                <a:ea typeface="+mn-ea"/>
                <a:cs typeface="Trebuchet MS"/>
              </a:rPr>
              <a:t>PANGO</a:t>
            </a:r>
            <a:r>
              <a:rPr kern="1200" spc="-233" dirty="0">
                <a:solidFill>
                  <a:schemeClr val="bg1"/>
                </a:solidFill>
                <a:latin typeface="Trebuchet MS"/>
                <a:ea typeface="+mn-ea"/>
                <a:cs typeface="Trebuchet MS"/>
              </a:rPr>
              <a:t> </a:t>
            </a:r>
            <a:r>
              <a:rPr kern="1200" spc="40" dirty="0">
                <a:solidFill>
                  <a:schemeClr val="bg1"/>
                </a:solidFill>
                <a:latin typeface="Trebuchet MS"/>
                <a:ea typeface="+mn-ea"/>
                <a:cs typeface="Trebuchet MS"/>
              </a:rPr>
              <a:t>Lineage </a:t>
            </a:r>
            <a:r>
              <a:rPr kern="1200" spc="18" dirty="0">
                <a:solidFill>
                  <a:schemeClr val="bg1"/>
                </a:solidFill>
                <a:latin typeface="Trebuchet MS"/>
                <a:ea typeface="+mn-ea"/>
                <a:cs typeface="Trebuchet MS"/>
              </a:rPr>
              <a:t>detection</a:t>
            </a:r>
            <a:endParaRPr kern="1200" dirty="0">
              <a:solidFill>
                <a:schemeClr val="bg1"/>
              </a:solidFill>
              <a:latin typeface="Trebuchet MS"/>
              <a:ea typeface="+mn-ea"/>
              <a:cs typeface="Trebuchet MS"/>
            </a:endParaRPr>
          </a:p>
        </p:txBody>
      </p:sp>
      <p:sp>
        <p:nvSpPr>
          <p:cNvPr id="29" name="TextBox 28">
            <a:extLst>
              <a:ext uri="{FF2B5EF4-FFF2-40B4-BE49-F238E27FC236}">
                <a16:creationId xmlns:a16="http://schemas.microsoft.com/office/drawing/2014/main" id="{8129418E-66D7-4D94-AA95-3B606BB0766E}"/>
              </a:ext>
            </a:extLst>
          </p:cNvPr>
          <p:cNvSpPr txBox="1"/>
          <p:nvPr/>
        </p:nvSpPr>
        <p:spPr>
          <a:xfrm>
            <a:off x="6908" y="6487636"/>
            <a:ext cx="5906814" cy="369332"/>
          </a:xfrm>
          <a:prstGeom prst="rect">
            <a:avLst/>
          </a:prstGeom>
          <a:noFill/>
        </p:spPr>
        <p:txBody>
          <a:bodyPr wrap="square">
            <a:spAutoFit/>
          </a:bodyPr>
          <a:lstStyle/>
          <a:p>
            <a:pPr defTabSz="457200">
              <a:buClrTx/>
            </a:pPr>
            <a:r>
              <a:rPr lang="en-CA" sz="900" kern="1200" dirty="0">
                <a:solidFill>
                  <a:schemeClr val="bg1"/>
                </a:solidFill>
                <a:latin typeface="Calibri"/>
                <a:ea typeface="+mn-ea"/>
                <a:cs typeface="+mn-cs"/>
              </a:rPr>
              <a:t>https://www.publichealthontario.ca/-/media/documents/ncov/voc/2021/02/sars-cov-2-variants-point-prevalence.pdf</a:t>
            </a:r>
          </a:p>
          <a:p>
            <a:pPr defTabSz="457200">
              <a:buClrTx/>
            </a:pPr>
            <a:r>
              <a:rPr lang="en-CA" sz="900" kern="1200" dirty="0">
                <a:solidFill>
                  <a:schemeClr val="bg1"/>
                </a:solidFill>
                <a:latin typeface="Calibri"/>
                <a:ea typeface="+mn-ea"/>
                <a:cs typeface="+mn-cs"/>
              </a:rPr>
              <a:t>Slide adapted from Emily </a:t>
            </a:r>
            <a:r>
              <a:rPr lang="en-CA" sz="900" kern="1200" dirty="0" err="1">
                <a:solidFill>
                  <a:schemeClr val="bg1"/>
                </a:solidFill>
                <a:latin typeface="Calibri"/>
                <a:ea typeface="+mn-ea"/>
                <a:cs typeface="+mn-cs"/>
              </a:rPr>
              <a:t>Panousis</a:t>
            </a:r>
            <a:endParaRPr lang="en-CA" sz="900" kern="1200" dirty="0">
              <a:solidFill>
                <a:schemeClr val="bg1"/>
              </a:solidFill>
              <a:latin typeface="Calibri"/>
              <a:ea typeface="+mn-ea"/>
              <a:cs typeface="+mn-cs"/>
            </a:endParaRPr>
          </a:p>
        </p:txBody>
      </p:sp>
      <p:sp>
        <p:nvSpPr>
          <p:cNvPr id="30" name="TextBox 29">
            <a:extLst>
              <a:ext uri="{FF2B5EF4-FFF2-40B4-BE49-F238E27FC236}">
                <a16:creationId xmlns:a16="http://schemas.microsoft.com/office/drawing/2014/main" id="{C5582DD2-5C10-456A-9EED-8D0CAB604983}"/>
              </a:ext>
            </a:extLst>
          </p:cNvPr>
          <p:cNvSpPr txBox="1"/>
          <p:nvPr/>
        </p:nvSpPr>
        <p:spPr>
          <a:xfrm>
            <a:off x="155268" y="185698"/>
            <a:ext cx="7970060" cy="954107"/>
          </a:xfrm>
          <a:prstGeom prst="rect">
            <a:avLst/>
          </a:prstGeom>
          <a:noFill/>
        </p:spPr>
        <p:txBody>
          <a:bodyPr wrap="square">
            <a:spAutoFit/>
          </a:bodyPr>
          <a:lstStyle/>
          <a:p>
            <a:pPr marL="12700">
              <a:lnSpc>
                <a:spcPct val="100000"/>
              </a:lnSpc>
              <a:spcBef>
                <a:spcPts val="100"/>
              </a:spcBef>
            </a:pPr>
            <a:r>
              <a:rPr lang="en-CA" sz="2800" spc="90" dirty="0">
                <a:solidFill>
                  <a:srgbClr val="FFFFFF"/>
                </a:solidFill>
                <a:latin typeface="Calibri" panose="020F0502020204030204" pitchFamily="34" charset="0"/>
                <a:cs typeface="Calibri" panose="020F0502020204030204" pitchFamily="34" charset="0"/>
              </a:rPr>
              <a:t>Ontario SARS-CoV-2 Point Prevalence Study – January 2021</a:t>
            </a:r>
          </a:p>
        </p:txBody>
      </p:sp>
    </p:spTree>
  </p:cSld>
  <p:clrMapOvr>
    <a:overrideClrMapping bg1="lt1" tx1="dk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6FCF15D8-4E4F-A241-AC01-D5524D1617E9}"/>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Canada’s Third Wave &amp; Variants of Concern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Google Shape;653;p57">
            <a:extLst>
              <a:ext uri="{FF2B5EF4-FFF2-40B4-BE49-F238E27FC236}">
                <a16:creationId xmlns:a16="http://schemas.microsoft.com/office/drawing/2014/main" id="{5B624873-B0A6-A141-9A17-E78BC4F8EB1A}"/>
              </a:ext>
            </a:extLst>
          </p:cNvPr>
          <p:cNvSpPr txBox="1"/>
          <p:nvPr/>
        </p:nvSpPr>
        <p:spPr>
          <a:xfrm>
            <a:off x="110930" y="632816"/>
            <a:ext cx="923147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Alpha (B.1.1.7)</a:t>
            </a: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     32 defining mutations     8 spike mutations	~50% incr. transmissibility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Calibri"/>
                <a:cs typeface="Calibri"/>
                <a:sym typeface="Calibri"/>
              </a:rPr>
              <a:t>							30-70% incr. mortality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Calibri"/>
                <a:cs typeface="Calibri"/>
                <a:sym typeface="Calibri"/>
              </a:rPr>
              <a:t>							50:50 </a:t>
            </a:r>
            <a:r>
              <a:rPr kumimoji="0" lang="en-US" sz="1600" b="0" i="0" u="none" strike="noStrike" kern="0" cap="none" spc="0" normalizeH="0" baseline="0" noProof="0" dirty="0" err="1">
                <a:ln>
                  <a:noFill/>
                </a:ln>
                <a:solidFill>
                  <a:srgbClr val="FFFFFF"/>
                </a:solidFill>
                <a:effectLst/>
                <a:uLnTx/>
                <a:uFillTx/>
                <a:latin typeface="Calibri"/>
                <a:cs typeface="Calibri"/>
                <a:sym typeface="Calibri"/>
              </a:rPr>
              <a:t>male:female</a:t>
            </a:r>
            <a:r>
              <a:rPr kumimoji="0" lang="en-US" sz="1600" b="0" i="0" u="none" strike="noStrike" kern="0" cap="none" spc="0" normalizeH="0" baseline="0" noProof="0" dirty="0">
                <a:ln>
                  <a:noFill/>
                </a:ln>
                <a:solidFill>
                  <a:srgbClr val="FFFFFF"/>
                </a:solidFill>
                <a:effectLst/>
                <a:uLnTx/>
                <a:uFillTx/>
                <a:latin typeface="Calibri"/>
                <a:cs typeface="Calibri"/>
                <a:sym typeface="Calibri"/>
              </a:rPr>
              <a:t> ratio</a:t>
            </a:r>
            <a:endParaRPr kumimoji="0" sz="1600" b="0" i="0" u="none" strike="noStrike" kern="0" cap="none" spc="0" normalizeH="0" baseline="0" noProof="0" dirty="0">
              <a:ln>
                <a:noFill/>
              </a:ln>
              <a:solidFill>
                <a:srgbClr val="FFFFFF"/>
              </a:solidFill>
              <a:effectLst/>
              <a:uLnTx/>
              <a:uFillTx/>
              <a:latin typeface="Arial"/>
              <a:cs typeface="Arial"/>
              <a:sym typeface="Arial"/>
            </a:endParaRPr>
          </a:p>
        </p:txBody>
      </p:sp>
      <p:sp>
        <p:nvSpPr>
          <p:cNvPr id="12" name="Google Shape;653;p57">
            <a:extLst>
              <a:ext uri="{FF2B5EF4-FFF2-40B4-BE49-F238E27FC236}">
                <a16:creationId xmlns:a16="http://schemas.microsoft.com/office/drawing/2014/main" id="{6290AB6B-BCBE-304C-AAB2-BF469A91A1D0}"/>
              </a:ext>
            </a:extLst>
          </p:cNvPr>
          <p:cNvSpPr txBox="1"/>
          <p:nvPr/>
        </p:nvSpPr>
        <p:spPr>
          <a:xfrm>
            <a:off x="110930" y="1538005"/>
            <a:ext cx="8922139"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Beta (B.1.351)</a:t>
            </a: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       21 defining mutations     9 spike mutations	likely incr. transmissibility</a:t>
            </a:r>
            <a:endParaRPr kumimoji="0" sz="1600" b="0" i="0" u="none" strike="noStrike" kern="0" cap="none" spc="0" normalizeH="0" baseline="0" noProof="0" dirty="0">
              <a:ln>
                <a:noFill/>
              </a:ln>
              <a:solidFill>
                <a:srgbClr val="FFFFFF"/>
              </a:solidFill>
              <a:effectLst/>
              <a:uLnTx/>
              <a:uFillTx/>
              <a:latin typeface="Arial"/>
              <a:cs typeface="Arial"/>
              <a:sym typeface="Arial"/>
            </a:endParaRPr>
          </a:p>
        </p:txBody>
      </p:sp>
      <p:sp>
        <p:nvSpPr>
          <p:cNvPr id="13" name="Google Shape;653;p57">
            <a:extLst>
              <a:ext uri="{FF2B5EF4-FFF2-40B4-BE49-F238E27FC236}">
                <a16:creationId xmlns:a16="http://schemas.microsoft.com/office/drawing/2014/main" id="{A5F3D558-FDC4-E74B-BC8D-1CD461F9FF14}"/>
              </a:ext>
            </a:extLst>
          </p:cNvPr>
          <p:cNvSpPr txBox="1"/>
          <p:nvPr/>
        </p:nvSpPr>
        <p:spPr>
          <a:xfrm>
            <a:off x="110930" y="2061225"/>
            <a:ext cx="8731145"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Gamma (P.1)</a:t>
            </a: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          17 defining mutations     10 spike mutations	incr. transmissibility?	</a:t>
            </a:r>
            <a:endParaRPr kumimoji="0" sz="1400" b="0" i="0" u="none" strike="noStrike" kern="0" cap="none" spc="0" normalizeH="0" baseline="0" noProof="0" dirty="0">
              <a:ln>
                <a:noFill/>
              </a:ln>
              <a:solidFill>
                <a:srgbClr val="F79646">
                  <a:lumMod val="60000"/>
                  <a:lumOff val="40000"/>
                </a:srgbClr>
              </a:solidFill>
              <a:effectLst/>
              <a:uLnTx/>
              <a:uFillTx/>
              <a:latin typeface="Arial"/>
              <a:cs typeface="Arial"/>
              <a:sym typeface="Arial"/>
            </a:endParaRPr>
          </a:p>
        </p:txBody>
      </p:sp>
    </p:spTree>
    <p:extLst>
      <p:ext uri="{BB962C8B-B14F-4D97-AF65-F5344CB8AC3E}">
        <p14:creationId xmlns:p14="http://schemas.microsoft.com/office/powerpoint/2010/main" val="411071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6FCF15D8-4E4F-A241-AC01-D5524D1617E9}"/>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Canada’s Third Wave &amp; Variants of Concern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Google Shape;653;p57">
            <a:extLst>
              <a:ext uri="{FF2B5EF4-FFF2-40B4-BE49-F238E27FC236}">
                <a16:creationId xmlns:a16="http://schemas.microsoft.com/office/drawing/2014/main" id="{62AA51C4-D967-6D44-A4B3-D0EA57589253}"/>
              </a:ext>
            </a:extLst>
          </p:cNvPr>
          <p:cNvSpPr txBox="1"/>
          <p:nvPr/>
        </p:nvSpPr>
        <p:spPr>
          <a:xfrm>
            <a:off x="110930" y="632816"/>
            <a:ext cx="923147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Alpha (B.1.1.7)</a:t>
            </a: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   Novavax trial reports reduction in vaccine efficacy; origins in 				          immunocompromised patient?</a:t>
            </a:r>
            <a:endParaRPr kumimoji="0" lang="en-US" sz="1600" b="0" i="0" u="none" strike="noStrike" kern="0" cap="none" spc="0" normalizeH="0" baseline="0" noProof="0" dirty="0">
              <a:ln>
                <a:noFill/>
              </a:ln>
              <a:solidFill>
                <a:srgbClr val="FFFFFF"/>
              </a:solidFill>
              <a:effectLst/>
              <a:uLnTx/>
              <a:uFillTx/>
              <a:latin typeface="Arial"/>
              <a:cs typeface="Arial"/>
              <a:sym typeface="Arial"/>
            </a:endParaRPr>
          </a:p>
        </p:txBody>
      </p:sp>
      <p:sp>
        <p:nvSpPr>
          <p:cNvPr id="7" name="Google Shape;653;p57">
            <a:extLst>
              <a:ext uri="{FF2B5EF4-FFF2-40B4-BE49-F238E27FC236}">
                <a16:creationId xmlns:a16="http://schemas.microsoft.com/office/drawing/2014/main" id="{7CA6ABF0-2CAD-AD4B-86E5-B5228C0CDE71}"/>
              </a:ext>
            </a:extLst>
          </p:cNvPr>
          <p:cNvSpPr txBox="1"/>
          <p:nvPr/>
        </p:nvSpPr>
        <p:spPr>
          <a:xfrm>
            <a:off x="110931" y="1318083"/>
            <a:ext cx="848097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Beta (B.1.351)</a:t>
            </a: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     partial resistance in two randomized control trials (RCTs)</a:t>
            </a:r>
            <a:endParaRPr kumimoji="0" sz="1600" b="0" i="0" u="none" strike="noStrike" kern="0" cap="none" spc="0" normalizeH="0" baseline="0" noProof="0" dirty="0">
              <a:ln>
                <a:noFill/>
              </a:ln>
              <a:solidFill>
                <a:srgbClr val="FFFFFF"/>
              </a:solidFill>
              <a:effectLst/>
              <a:uLnTx/>
              <a:uFillTx/>
              <a:latin typeface="Arial"/>
              <a:cs typeface="Arial"/>
              <a:sym typeface="Arial"/>
            </a:endParaRPr>
          </a:p>
        </p:txBody>
      </p:sp>
      <p:sp>
        <p:nvSpPr>
          <p:cNvPr id="10" name="Google Shape;653;p57">
            <a:extLst>
              <a:ext uri="{FF2B5EF4-FFF2-40B4-BE49-F238E27FC236}">
                <a16:creationId xmlns:a16="http://schemas.microsoft.com/office/drawing/2014/main" id="{FA2BC9D7-84B2-A44F-9BDB-FA6E445CF0CD}"/>
              </a:ext>
            </a:extLst>
          </p:cNvPr>
          <p:cNvSpPr txBox="1"/>
          <p:nvPr/>
        </p:nvSpPr>
        <p:spPr>
          <a:xfrm>
            <a:off x="110930" y="1841303"/>
            <a:ext cx="8731145"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Gamma (P.1)</a:t>
            </a: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         unclear but associated with re-infection</a:t>
            </a:r>
            <a:endParaRPr kumimoji="0" sz="1400" b="0" i="0" u="none" strike="noStrike" kern="0" cap="none" spc="0" normalizeH="0" baseline="0" noProof="0" dirty="0">
              <a:ln>
                <a:noFill/>
              </a:ln>
              <a:solidFill>
                <a:srgbClr val="F79646">
                  <a:lumMod val="60000"/>
                  <a:lumOff val="40000"/>
                </a:srgbClr>
              </a:solidFill>
              <a:effectLst/>
              <a:uLnTx/>
              <a:uFillTx/>
              <a:latin typeface="Arial"/>
              <a:cs typeface="Arial"/>
              <a:sym typeface="Arial"/>
            </a:endParaRPr>
          </a:p>
        </p:txBody>
      </p:sp>
    </p:spTree>
    <p:extLst>
      <p:ext uri="{BB962C8B-B14F-4D97-AF65-F5344CB8AC3E}">
        <p14:creationId xmlns:p14="http://schemas.microsoft.com/office/powerpoint/2010/main" val="84889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6FCF15D8-4E4F-A241-AC01-D5524D1617E9}"/>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Canada’s Third Wave &amp; Variants of Concern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Google Shape;653;p57">
            <a:extLst>
              <a:ext uri="{FF2B5EF4-FFF2-40B4-BE49-F238E27FC236}">
                <a16:creationId xmlns:a16="http://schemas.microsoft.com/office/drawing/2014/main" id="{97D506BF-86E0-EC41-A348-260E2ADB1D98}"/>
              </a:ext>
            </a:extLst>
          </p:cNvPr>
          <p:cNvSpPr txBox="1"/>
          <p:nvPr/>
        </p:nvSpPr>
        <p:spPr>
          <a:xfrm>
            <a:off x="110931" y="623371"/>
            <a:ext cx="9380310"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Alpha (B.1.1.7)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H69-/V70-     </a:t>
            </a:r>
            <a:r>
              <a:rPr kumimoji="0" lang="en-US" sz="1600" b="0" i="0"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N501Y</a:t>
            </a:r>
            <a:endParaRPr kumimoji="0" sz="1600" b="0" i="0" u="none" strike="noStrike" kern="0" cap="none" spc="0" normalizeH="0" baseline="0" noProof="0" dirty="0">
              <a:ln>
                <a:noFill/>
              </a:ln>
              <a:solidFill>
                <a:srgbClr val="FFFFFF">
                  <a:lumMod val="95000"/>
                </a:srgbClr>
              </a:solidFill>
              <a:effectLst/>
              <a:highlight>
                <a:srgbClr val="FF0000"/>
              </a:highlight>
              <a:uLnTx/>
              <a:uFillTx/>
              <a:latin typeface="Arial"/>
              <a:cs typeface="Arial"/>
              <a:sym typeface="Arial"/>
            </a:endParaRPr>
          </a:p>
        </p:txBody>
      </p:sp>
      <p:sp>
        <p:nvSpPr>
          <p:cNvPr id="11" name="Google Shape;653;p57">
            <a:extLst>
              <a:ext uri="{FF2B5EF4-FFF2-40B4-BE49-F238E27FC236}">
                <a16:creationId xmlns:a16="http://schemas.microsoft.com/office/drawing/2014/main" id="{7D249B34-6EAE-614C-A6FE-541596EF42CE}"/>
              </a:ext>
            </a:extLst>
          </p:cNvPr>
          <p:cNvSpPr txBox="1"/>
          <p:nvPr/>
        </p:nvSpPr>
        <p:spPr>
          <a:xfrm>
            <a:off x="110931" y="1156036"/>
            <a:ext cx="579670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Beta (B.1.351)</a:t>
            </a:r>
            <a:r>
              <a:rPr kumimoji="0" lang="en-US" sz="16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                                  </a:t>
            </a:r>
            <a:r>
              <a:rPr kumimoji="0" lang="en-US" sz="1600" b="0" i="0"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N501Y</a:t>
            </a:r>
            <a:endParaRPr kumimoji="0" sz="1600" b="0" i="0" u="none" strike="noStrike" kern="0" cap="none" spc="0" normalizeH="0" baseline="0" noProof="0" dirty="0">
              <a:ln>
                <a:noFill/>
              </a:ln>
              <a:solidFill>
                <a:srgbClr val="F79646">
                  <a:lumMod val="60000"/>
                  <a:lumOff val="40000"/>
                </a:srgbClr>
              </a:solidFill>
              <a:effectLst/>
              <a:highlight>
                <a:srgbClr val="FF0000"/>
              </a:highlight>
              <a:uLnTx/>
              <a:uFillTx/>
              <a:latin typeface="Arial"/>
              <a:cs typeface="Arial"/>
              <a:sym typeface="Arial"/>
            </a:endParaRPr>
          </a:p>
        </p:txBody>
      </p:sp>
      <p:sp>
        <p:nvSpPr>
          <p:cNvPr id="12" name="Google Shape;653;p57">
            <a:extLst>
              <a:ext uri="{FF2B5EF4-FFF2-40B4-BE49-F238E27FC236}">
                <a16:creationId xmlns:a16="http://schemas.microsoft.com/office/drawing/2014/main" id="{17B9EFA9-5E7C-C040-ABEA-7113300F7C1F}"/>
              </a:ext>
            </a:extLst>
          </p:cNvPr>
          <p:cNvSpPr txBox="1"/>
          <p:nvPr/>
        </p:nvSpPr>
        <p:spPr>
          <a:xfrm>
            <a:off x="110931" y="1679256"/>
            <a:ext cx="579670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Gamma (P.1)</a:t>
            </a:r>
            <a:r>
              <a:rPr kumimoji="0" lang="en-US" sz="16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                                      </a:t>
            </a:r>
            <a:r>
              <a:rPr kumimoji="0" lang="en-US" sz="1600" b="0" i="0"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N501Y</a:t>
            </a:r>
            <a:endParaRPr kumimoji="0" sz="1600" b="0" i="0" u="none" strike="noStrike" kern="0" cap="none" spc="0" normalizeH="0" baseline="0" noProof="0" dirty="0">
              <a:ln>
                <a:noFill/>
              </a:ln>
              <a:solidFill>
                <a:srgbClr val="F79646">
                  <a:lumMod val="60000"/>
                  <a:lumOff val="40000"/>
                </a:srgbClr>
              </a:solidFill>
              <a:effectLst/>
              <a:highlight>
                <a:srgbClr val="FF0000"/>
              </a:highlight>
              <a:uLnTx/>
              <a:uFillTx/>
              <a:latin typeface="Arial"/>
              <a:cs typeface="Arial"/>
              <a:sym typeface="Arial"/>
            </a:endParaRPr>
          </a:p>
        </p:txBody>
      </p:sp>
      <p:sp>
        <p:nvSpPr>
          <p:cNvPr id="13" name="TextBox 12">
            <a:extLst>
              <a:ext uri="{FF2B5EF4-FFF2-40B4-BE49-F238E27FC236}">
                <a16:creationId xmlns:a16="http://schemas.microsoft.com/office/drawing/2014/main" id="{2045B072-6E65-0F46-9E85-5C381F796428}"/>
              </a:ext>
            </a:extLst>
          </p:cNvPr>
          <p:cNvSpPr txBox="1"/>
          <p:nvPr/>
        </p:nvSpPr>
        <p:spPr>
          <a:xfrm>
            <a:off x="5930789" y="2832226"/>
            <a:ext cx="3022088"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May increase ACE2 binding; ACE2 binding may be further increased by the presence of E484K; stabilized by the presence of K417N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May be associated with adaptation to rodents and mustelids (i.e. mink); animal reservoir?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Small but significant reduction in neutralization via </a:t>
            </a:r>
            <a:r>
              <a:rPr kumimoji="0" lang="en-US" sz="1400" b="0" i="0" u="none" strike="noStrike" kern="0" cap="none" spc="0" normalizeH="0" baseline="0" noProof="0" dirty="0" err="1">
                <a:ln>
                  <a:noFill/>
                </a:ln>
                <a:solidFill>
                  <a:srgbClr val="FFFFFF"/>
                </a:solidFill>
                <a:effectLst/>
                <a:uLnTx/>
                <a:uFillTx/>
                <a:latin typeface="Arial"/>
                <a:cs typeface="Arial"/>
                <a:sym typeface="Arial"/>
              </a:rPr>
              <a:t>Moderna</a:t>
            </a:r>
            <a:r>
              <a:rPr kumimoji="0" lang="en-US" sz="1400" b="0" i="0" u="none" strike="noStrike" kern="0" cap="none" spc="0" normalizeH="0" baseline="0" noProof="0" dirty="0">
                <a:ln>
                  <a:noFill/>
                </a:ln>
                <a:solidFill>
                  <a:srgbClr val="FFFFFF"/>
                </a:solidFill>
                <a:effectLst/>
                <a:uLnTx/>
                <a:uFillTx/>
                <a:latin typeface="Arial"/>
                <a:cs typeface="Arial"/>
                <a:sym typeface="Arial"/>
              </a:rPr>
              <a:t> and Pfizer-</a:t>
            </a:r>
            <a:r>
              <a:rPr kumimoji="0" lang="en-US" sz="1400" b="0" i="0" u="none" strike="noStrike" kern="0" cap="none" spc="0" normalizeH="0" baseline="0" noProof="0" dirty="0" err="1">
                <a:ln>
                  <a:noFill/>
                </a:ln>
                <a:solidFill>
                  <a:srgbClr val="FFFFFF"/>
                </a:solidFill>
                <a:effectLst/>
                <a:uLnTx/>
                <a:uFillTx/>
                <a:latin typeface="Arial"/>
                <a:cs typeface="Arial"/>
                <a:sym typeface="Arial"/>
              </a:rPr>
              <a:t>BioNTech</a:t>
            </a:r>
            <a:r>
              <a:rPr kumimoji="0" lang="en-US" sz="1400" b="0" i="0" u="none" strike="noStrike" kern="0" cap="none" spc="0" normalizeH="0" baseline="0" noProof="0" dirty="0">
                <a:ln>
                  <a:noFill/>
                </a:ln>
                <a:solidFill>
                  <a:srgbClr val="FFFFFF"/>
                </a:solidFill>
                <a:effectLst/>
                <a:uLnTx/>
                <a:uFillTx/>
                <a:latin typeface="Arial"/>
                <a:cs typeface="Arial"/>
                <a:sym typeface="Arial"/>
              </a:rPr>
              <a:t> vaccines.</a:t>
            </a:r>
          </a:p>
        </p:txBody>
      </p:sp>
      <p:pic>
        <p:nvPicPr>
          <p:cNvPr id="10" name="Picture 9">
            <a:extLst>
              <a:ext uri="{FF2B5EF4-FFF2-40B4-BE49-F238E27FC236}">
                <a16:creationId xmlns:a16="http://schemas.microsoft.com/office/drawing/2014/main" id="{DFBFB61D-7B7B-8C4E-A701-DE3B405D49F0}"/>
              </a:ext>
            </a:extLst>
          </p:cNvPr>
          <p:cNvPicPr>
            <a:picLocks noChangeAspect="1"/>
          </p:cNvPicPr>
          <p:nvPr/>
        </p:nvPicPr>
        <p:blipFill>
          <a:blip r:embed="rId3"/>
          <a:stretch>
            <a:fillRect/>
          </a:stretch>
        </p:blipFill>
        <p:spPr>
          <a:xfrm>
            <a:off x="318226" y="2832226"/>
            <a:ext cx="5496813" cy="2951764"/>
          </a:xfrm>
          <a:prstGeom prst="rect">
            <a:avLst/>
          </a:prstGeom>
        </p:spPr>
      </p:pic>
    </p:spTree>
    <p:extLst>
      <p:ext uri="{BB962C8B-B14F-4D97-AF65-F5344CB8AC3E}">
        <p14:creationId xmlns:p14="http://schemas.microsoft.com/office/powerpoint/2010/main" val="81067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6FCF15D8-4E4F-A241-AC01-D5524D1617E9}"/>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Canada’s Third Wave &amp; Variants of Concern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Google Shape;653;p57">
            <a:extLst>
              <a:ext uri="{FF2B5EF4-FFF2-40B4-BE49-F238E27FC236}">
                <a16:creationId xmlns:a16="http://schemas.microsoft.com/office/drawing/2014/main" id="{26D646C8-AAEB-8548-9665-9E12AD3A69AC}"/>
              </a:ext>
            </a:extLst>
          </p:cNvPr>
          <p:cNvSpPr txBox="1"/>
          <p:nvPr/>
        </p:nvSpPr>
        <p:spPr>
          <a:xfrm>
            <a:off x="110931" y="1156036"/>
            <a:ext cx="579670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Beta (B.1.351)</a:t>
            </a:r>
            <a:r>
              <a:rPr kumimoji="0" lang="en-US" sz="16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N501Y       </a:t>
            </a:r>
            <a:r>
              <a:rPr kumimoji="0" lang="en-US" sz="1600" b="0" i="0"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E484K</a:t>
            </a:r>
            <a:endParaRPr kumimoji="0" sz="1600" b="0" i="0" u="none" strike="noStrike" kern="0" cap="none" spc="0" normalizeH="0" baseline="0" noProof="0" dirty="0">
              <a:ln>
                <a:noFill/>
              </a:ln>
              <a:solidFill>
                <a:srgbClr val="F79646">
                  <a:lumMod val="60000"/>
                  <a:lumOff val="40000"/>
                </a:srgbClr>
              </a:solidFill>
              <a:effectLst/>
              <a:highlight>
                <a:srgbClr val="FF0000"/>
              </a:highlight>
              <a:uLnTx/>
              <a:uFillTx/>
              <a:latin typeface="Arial"/>
              <a:cs typeface="Arial"/>
              <a:sym typeface="Arial"/>
            </a:endParaRPr>
          </a:p>
        </p:txBody>
      </p:sp>
      <p:sp>
        <p:nvSpPr>
          <p:cNvPr id="16" name="Google Shape;653;p57">
            <a:extLst>
              <a:ext uri="{FF2B5EF4-FFF2-40B4-BE49-F238E27FC236}">
                <a16:creationId xmlns:a16="http://schemas.microsoft.com/office/drawing/2014/main" id="{738FCFEB-5422-2D4C-9AF2-AB3C47FB5732}"/>
              </a:ext>
            </a:extLst>
          </p:cNvPr>
          <p:cNvSpPr txBox="1"/>
          <p:nvPr/>
        </p:nvSpPr>
        <p:spPr>
          <a:xfrm>
            <a:off x="110931" y="1679256"/>
            <a:ext cx="579670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Gamma (P.1)</a:t>
            </a:r>
            <a:r>
              <a:rPr kumimoji="0" lang="en-US" sz="16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N501Y       </a:t>
            </a:r>
            <a:r>
              <a:rPr kumimoji="0" lang="en-US" sz="1600" b="0" i="0"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E484K</a:t>
            </a:r>
            <a:endParaRPr kumimoji="0" sz="1600" b="0" i="0" u="none" strike="noStrike" kern="0" cap="none" spc="0" normalizeH="0" baseline="0" noProof="0" dirty="0">
              <a:ln>
                <a:noFill/>
              </a:ln>
              <a:solidFill>
                <a:srgbClr val="F79646">
                  <a:lumMod val="60000"/>
                  <a:lumOff val="40000"/>
                </a:srgbClr>
              </a:solidFill>
              <a:effectLst/>
              <a:highlight>
                <a:srgbClr val="FF0000"/>
              </a:highlight>
              <a:uLnTx/>
              <a:uFillTx/>
              <a:latin typeface="Arial"/>
              <a:cs typeface="Arial"/>
              <a:sym typeface="Arial"/>
            </a:endParaRPr>
          </a:p>
        </p:txBody>
      </p:sp>
      <p:sp>
        <p:nvSpPr>
          <p:cNvPr id="19" name="Google Shape;653;p57">
            <a:extLst>
              <a:ext uri="{FF2B5EF4-FFF2-40B4-BE49-F238E27FC236}">
                <a16:creationId xmlns:a16="http://schemas.microsoft.com/office/drawing/2014/main" id="{1D0D277D-E620-5847-ABB8-6F9DEE5EA030}"/>
              </a:ext>
            </a:extLst>
          </p:cNvPr>
          <p:cNvSpPr txBox="1"/>
          <p:nvPr/>
        </p:nvSpPr>
        <p:spPr>
          <a:xfrm>
            <a:off x="110931" y="622752"/>
            <a:ext cx="9380310"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Alpha (B.1.1.7)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H69-/V70-     N501Y  			</a:t>
            </a:r>
            <a:endParaRPr kumimoji="0" sz="1600" b="0" i="0" u="none" strike="noStrike" kern="0" cap="none" spc="0" normalizeH="0" baseline="0" noProof="0" dirty="0">
              <a:ln>
                <a:noFill/>
              </a:ln>
              <a:solidFill>
                <a:srgbClr val="FFFFFF">
                  <a:lumMod val="95000"/>
                </a:srgbClr>
              </a:solidFill>
              <a:effectLst/>
              <a:highlight>
                <a:srgbClr val="FF0000"/>
              </a:highlight>
              <a:uLnTx/>
              <a:uFillTx/>
              <a:latin typeface="Arial"/>
              <a:cs typeface="Arial"/>
              <a:sym typeface="Arial"/>
            </a:endParaRPr>
          </a:p>
        </p:txBody>
      </p:sp>
      <p:sp>
        <p:nvSpPr>
          <p:cNvPr id="22" name="TextBox 21">
            <a:extLst>
              <a:ext uri="{FF2B5EF4-FFF2-40B4-BE49-F238E27FC236}">
                <a16:creationId xmlns:a16="http://schemas.microsoft.com/office/drawing/2014/main" id="{B7CE4A38-6DFC-8C41-BCC2-D5944E0AB265}"/>
              </a:ext>
            </a:extLst>
          </p:cNvPr>
          <p:cNvSpPr txBox="1"/>
          <p:nvPr/>
        </p:nvSpPr>
        <p:spPr>
          <a:xfrm>
            <a:off x="3235956" y="2202476"/>
            <a:ext cx="2204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FFFFFF"/>
                </a:solidFill>
                <a:effectLst/>
                <a:highlight>
                  <a:srgbClr val="0000FF"/>
                </a:highlight>
                <a:uLnTx/>
                <a:uFillTx/>
                <a:latin typeface="Arial"/>
                <a:cs typeface="Arial"/>
                <a:sym typeface="Arial"/>
              </a:rPr>
              <a:t>receptor binding domain</a:t>
            </a:r>
          </a:p>
        </p:txBody>
      </p:sp>
      <p:sp>
        <p:nvSpPr>
          <p:cNvPr id="10" name="TextBox 9">
            <a:extLst>
              <a:ext uri="{FF2B5EF4-FFF2-40B4-BE49-F238E27FC236}">
                <a16:creationId xmlns:a16="http://schemas.microsoft.com/office/drawing/2014/main" id="{1F89D839-107D-C04D-A872-1C87C42C01BD}"/>
              </a:ext>
            </a:extLst>
          </p:cNvPr>
          <p:cNvSpPr txBox="1"/>
          <p:nvPr/>
        </p:nvSpPr>
        <p:spPr>
          <a:xfrm>
            <a:off x="5930789" y="2832226"/>
            <a:ext cx="3120614" cy="37548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may increase ACE2 binding, which may be further increased by the presence of S:N501Y, and stabilized by the presence of S:K417N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may significantly reduce convalescent serum neutralization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associated with re-infection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tests in people vaccinated with the </a:t>
            </a:r>
            <a:r>
              <a:rPr kumimoji="0" lang="en-US" sz="1400" b="0" i="0" u="none" strike="noStrike" kern="0" cap="none" spc="0" normalizeH="0" baseline="0" noProof="0" dirty="0" err="1">
                <a:ln>
                  <a:noFill/>
                </a:ln>
                <a:solidFill>
                  <a:srgbClr val="FFFFFF"/>
                </a:solidFill>
                <a:effectLst/>
                <a:uLnTx/>
                <a:uFillTx/>
                <a:latin typeface="Arial"/>
                <a:cs typeface="Arial"/>
                <a:sym typeface="Arial"/>
              </a:rPr>
              <a:t>Moderna</a:t>
            </a:r>
            <a:r>
              <a:rPr kumimoji="0" lang="en-US" sz="1400" b="0" i="0" u="none" strike="noStrike" kern="0" cap="none" spc="0" normalizeH="0" baseline="0" noProof="0" dirty="0">
                <a:ln>
                  <a:noFill/>
                </a:ln>
                <a:solidFill>
                  <a:srgbClr val="FFFFFF"/>
                </a:solidFill>
                <a:effectLst/>
                <a:uLnTx/>
                <a:uFillTx/>
                <a:latin typeface="Arial"/>
                <a:cs typeface="Arial"/>
                <a:sym typeface="Arial"/>
              </a:rPr>
              <a:t> and Pfizer-</a:t>
            </a:r>
            <a:r>
              <a:rPr kumimoji="0" lang="en-US" sz="1400" b="0" i="0" u="none" strike="noStrike" kern="0" cap="none" spc="0" normalizeH="0" baseline="0" noProof="0" dirty="0" err="1">
                <a:ln>
                  <a:noFill/>
                </a:ln>
                <a:solidFill>
                  <a:srgbClr val="FFFFFF"/>
                </a:solidFill>
                <a:effectLst/>
                <a:uLnTx/>
                <a:uFillTx/>
                <a:latin typeface="Arial"/>
                <a:cs typeface="Arial"/>
                <a:sym typeface="Arial"/>
              </a:rPr>
              <a:t>BioNTech</a:t>
            </a:r>
            <a:r>
              <a:rPr kumimoji="0" lang="en-US" sz="1400" b="0" i="0" u="none" strike="noStrike" kern="0" cap="none" spc="0" normalizeH="0" baseline="0" noProof="0" dirty="0">
                <a:ln>
                  <a:noFill/>
                </a:ln>
                <a:solidFill>
                  <a:srgbClr val="FFFFFF"/>
                </a:solidFill>
                <a:effectLst/>
                <a:uLnTx/>
                <a:uFillTx/>
                <a:latin typeface="Arial"/>
                <a:cs typeface="Arial"/>
                <a:sym typeface="Arial"/>
              </a:rPr>
              <a:t> vaccines suggest S:E484K and S:N501Y individually, and both together in combination with S:K417N, cause a small but significant reduction in neutralization</a:t>
            </a:r>
          </a:p>
        </p:txBody>
      </p:sp>
      <p:pic>
        <p:nvPicPr>
          <p:cNvPr id="11" name="Picture 10">
            <a:extLst>
              <a:ext uri="{FF2B5EF4-FFF2-40B4-BE49-F238E27FC236}">
                <a16:creationId xmlns:a16="http://schemas.microsoft.com/office/drawing/2014/main" id="{62554391-C58B-7149-BB69-95EB165C8517}"/>
              </a:ext>
            </a:extLst>
          </p:cNvPr>
          <p:cNvPicPr>
            <a:picLocks noChangeAspect="1"/>
          </p:cNvPicPr>
          <p:nvPr/>
        </p:nvPicPr>
        <p:blipFill>
          <a:blip r:embed="rId3"/>
          <a:stretch>
            <a:fillRect/>
          </a:stretch>
        </p:blipFill>
        <p:spPr>
          <a:xfrm>
            <a:off x="259193" y="2835120"/>
            <a:ext cx="5648446" cy="2999952"/>
          </a:xfrm>
          <a:prstGeom prst="rect">
            <a:avLst/>
          </a:prstGeom>
        </p:spPr>
      </p:pic>
    </p:spTree>
    <p:extLst>
      <p:ext uri="{BB962C8B-B14F-4D97-AF65-F5344CB8AC3E}">
        <p14:creationId xmlns:p14="http://schemas.microsoft.com/office/powerpoint/2010/main" val="222654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6FCF15D8-4E4F-A241-AC01-D5524D1617E9}"/>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Canada’s Third Wave &amp; Variants of Concern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Google Shape;653;p57">
            <a:extLst>
              <a:ext uri="{FF2B5EF4-FFF2-40B4-BE49-F238E27FC236}">
                <a16:creationId xmlns:a16="http://schemas.microsoft.com/office/drawing/2014/main" id="{26D646C8-AAEB-8548-9665-9E12AD3A69AC}"/>
              </a:ext>
            </a:extLst>
          </p:cNvPr>
          <p:cNvSpPr txBox="1"/>
          <p:nvPr/>
        </p:nvSpPr>
        <p:spPr>
          <a:xfrm>
            <a:off x="110931" y="1156036"/>
            <a:ext cx="579670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Beta (B.1.351)</a:t>
            </a:r>
            <a:r>
              <a:rPr kumimoji="0" lang="en-US" sz="16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N501Y       E484K</a:t>
            </a:r>
            <a:endParaRPr kumimoji="0" sz="1600" b="0" i="0" u="none" strike="noStrike" kern="0" cap="none" spc="0" normalizeH="0" baseline="0" noProof="0" dirty="0">
              <a:ln>
                <a:noFill/>
              </a:ln>
              <a:solidFill>
                <a:srgbClr val="F79646">
                  <a:lumMod val="60000"/>
                  <a:lumOff val="40000"/>
                </a:srgbClr>
              </a:solidFill>
              <a:effectLst/>
              <a:uLnTx/>
              <a:uFillTx/>
              <a:latin typeface="Arial"/>
              <a:cs typeface="Arial"/>
              <a:sym typeface="Arial"/>
            </a:endParaRPr>
          </a:p>
        </p:txBody>
      </p:sp>
      <p:sp>
        <p:nvSpPr>
          <p:cNvPr id="16" name="Google Shape;653;p57">
            <a:extLst>
              <a:ext uri="{FF2B5EF4-FFF2-40B4-BE49-F238E27FC236}">
                <a16:creationId xmlns:a16="http://schemas.microsoft.com/office/drawing/2014/main" id="{738FCFEB-5422-2D4C-9AF2-AB3C47FB5732}"/>
              </a:ext>
            </a:extLst>
          </p:cNvPr>
          <p:cNvSpPr txBox="1"/>
          <p:nvPr/>
        </p:nvSpPr>
        <p:spPr>
          <a:xfrm>
            <a:off x="110931" y="1679256"/>
            <a:ext cx="579670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Gamma (P.1)</a:t>
            </a:r>
            <a:r>
              <a:rPr kumimoji="0" lang="en-US" sz="16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N501Y       E484K</a:t>
            </a:r>
            <a:endParaRPr kumimoji="0" sz="1600" b="0" i="0" u="none" strike="noStrike" kern="0" cap="none" spc="0" normalizeH="0" baseline="0" noProof="0" dirty="0">
              <a:ln>
                <a:noFill/>
              </a:ln>
              <a:solidFill>
                <a:srgbClr val="F79646">
                  <a:lumMod val="60000"/>
                  <a:lumOff val="40000"/>
                </a:srgbClr>
              </a:solidFill>
              <a:effectLst/>
              <a:uLnTx/>
              <a:uFillTx/>
              <a:latin typeface="Arial"/>
              <a:cs typeface="Arial"/>
              <a:sym typeface="Arial"/>
            </a:endParaRPr>
          </a:p>
        </p:txBody>
      </p:sp>
      <p:sp>
        <p:nvSpPr>
          <p:cNvPr id="19" name="Google Shape;653;p57">
            <a:extLst>
              <a:ext uri="{FF2B5EF4-FFF2-40B4-BE49-F238E27FC236}">
                <a16:creationId xmlns:a16="http://schemas.microsoft.com/office/drawing/2014/main" id="{1D0D277D-E620-5847-ABB8-6F9DEE5EA030}"/>
              </a:ext>
            </a:extLst>
          </p:cNvPr>
          <p:cNvSpPr txBox="1"/>
          <p:nvPr/>
        </p:nvSpPr>
        <p:spPr>
          <a:xfrm>
            <a:off x="110931" y="622752"/>
            <a:ext cx="9380310"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Alpha (B.1.1.7)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H69-/V70-     N501Y  			</a:t>
            </a:r>
            <a:r>
              <a:rPr kumimoji="0" lang="en-US" sz="1600" b="0" i="0"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P681H</a:t>
            </a:r>
            <a:endParaRPr kumimoji="0" sz="1600" b="0" i="0" u="none" strike="noStrike" kern="0" cap="none" spc="0" normalizeH="0" baseline="0" noProof="0" dirty="0">
              <a:ln>
                <a:noFill/>
              </a:ln>
              <a:solidFill>
                <a:srgbClr val="FFFFFF">
                  <a:lumMod val="95000"/>
                </a:srgbClr>
              </a:solidFill>
              <a:effectLst/>
              <a:highlight>
                <a:srgbClr val="FF0000"/>
              </a:highlight>
              <a:uLnTx/>
              <a:uFillTx/>
              <a:latin typeface="Arial"/>
              <a:cs typeface="Arial"/>
              <a:sym typeface="Arial"/>
            </a:endParaRPr>
          </a:p>
        </p:txBody>
      </p:sp>
      <p:sp>
        <p:nvSpPr>
          <p:cNvPr id="20" name="TextBox 19">
            <a:extLst>
              <a:ext uri="{FF2B5EF4-FFF2-40B4-BE49-F238E27FC236}">
                <a16:creationId xmlns:a16="http://schemas.microsoft.com/office/drawing/2014/main" id="{2FFD73C0-011A-854B-89E0-AD8E49254CA9}"/>
              </a:ext>
            </a:extLst>
          </p:cNvPr>
          <p:cNvSpPr txBox="1"/>
          <p:nvPr/>
        </p:nvSpPr>
        <p:spPr>
          <a:xfrm>
            <a:off x="5930789" y="2832226"/>
            <a:ext cx="3120614"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directly adjacent to the SARS-CoV-2 S1/S2 </a:t>
            </a:r>
            <a:r>
              <a:rPr kumimoji="0" lang="en-US" sz="1400" b="0" i="0" u="none" strike="noStrike" kern="0" cap="none" spc="0" normalizeH="0" baseline="0" noProof="0" dirty="0" err="1">
                <a:ln>
                  <a:noFill/>
                </a:ln>
                <a:solidFill>
                  <a:srgbClr val="FFFFFF"/>
                </a:solidFill>
                <a:effectLst/>
                <a:uLnTx/>
                <a:uFillTx/>
                <a:latin typeface="Arial"/>
                <a:cs typeface="Arial"/>
                <a:sym typeface="Arial"/>
              </a:rPr>
              <a:t>furin</a:t>
            </a:r>
            <a:r>
              <a:rPr kumimoji="0" lang="en-US" sz="1400" b="0" i="0" u="none" strike="noStrike" kern="0" cap="none" spc="0" normalizeH="0" baseline="0" noProof="0" dirty="0">
                <a:ln>
                  <a:noFill/>
                </a:ln>
                <a:solidFill>
                  <a:srgbClr val="FFFFFF"/>
                </a:solidFill>
                <a:effectLst/>
                <a:uLnTx/>
                <a:uFillTx/>
                <a:latin typeface="Arial"/>
                <a:cs typeface="Arial"/>
                <a:sym typeface="Arial"/>
              </a:rPr>
              <a:t> cleavage site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may increase cleavability and membrane fusion to enhance infectivity</a:t>
            </a:r>
          </a:p>
        </p:txBody>
      </p:sp>
      <p:sp>
        <p:nvSpPr>
          <p:cNvPr id="21" name="TextBox 20">
            <a:extLst>
              <a:ext uri="{FF2B5EF4-FFF2-40B4-BE49-F238E27FC236}">
                <a16:creationId xmlns:a16="http://schemas.microsoft.com/office/drawing/2014/main" id="{0F9E3964-30E4-5D42-B0F6-63A91A94B1A4}"/>
              </a:ext>
            </a:extLst>
          </p:cNvPr>
          <p:cNvSpPr txBox="1"/>
          <p:nvPr/>
        </p:nvSpPr>
        <p:spPr>
          <a:xfrm>
            <a:off x="5930789" y="1145972"/>
            <a:ext cx="2204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err="1">
                <a:ln>
                  <a:noFill/>
                </a:ln>
                <a:solidFill>
                  <a:srgbClr val="FFFFFF"/>
                </a:solidFill>
                <a:effectLst/>
                <a:highlight>
                  <a:srgbClr val="0000FF"/>
                </a:highlight>
                <a:uLnTx/>
                <a:uFillTx/>
                <a:latin typeface="Arial"/>
                <a:cs typeface="Arial"/>
                <a:sym typeface="Arial"/>
              </a:rPr>
              <a:t>furin</a:t>
            </a:r>
            <a:r>
              <a:rPr kumimoji="0" lang="en-US" sz="1400" b="0" i="1" u="none" strike="noStrike" kern="0" cap="none" spc="0" normalizeH="0" baseline="0" noProof="0" dirty="0">
                <a:ln>
                  <a:noFill/>
                </a:ln>
                <a:solidFill>
                  <a:srgbClr val="FFFFFF"/>
                </a:solidFill>
                <a:effectLst/>
                <a:highlight>
                  <a:srgbClr val="0000FF"/>
                </a:highlight>
                <a:uLnTx/>
                <a:uFillTx/>
                <a:latin typeface="Arial"/>
                <a:cs typeface="Arial"/>
                <a:sym typeface="Arial"/>
              </a:rPr>
              <a:t> cleavage site</a:t>
            </a:r>
          </a:p>
        </p:txBody>
      </p:sp>
      <p:sp>
        <p:nvSpPr>
          <p:cNvPr id="22" name="TextBox 21">
            <a:extLst>
              <a:ext uri="{FF2B5EF4-FFF2-40B4-BE49-F238E27FC236}">
                <a16:creationId xmlns:a16="http://schemas.microsoft.com/office/drawing/2014/main" id="{B7CE4A38-6DFC-8C41-BCC2-D5944E0AB265}"/>
              </a:ext>
            </a:extLst>
          </p:cNvPr>
          <p:cNvSpPr txBox="1"/>
          <p:nvPr/>
        </p:nvSpPr>
        <p:spPr>
          <a:xfrm>
            <a:off x="3235956" y="2202476"/>
            <a:ext cx="2204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FFFFFF"/>
                </a:solidFill>
                <a:effectLst/>
                <a:highlight>
                  <a:srgbClr val="0000FF"/>
                </a:highlight>
                <a:uLnTx/>
                <a:uFillTx/>
                <a:latin typeface="Arial"/>
                <a:cs typeface="Arial"/>
                <a:sym typeface="Arial"/>
              </a:rPr>
              <a:t>receptor binding domain</a:t>
            </a:r>
          </a:p>
        </p:txBody>
      </p:sp>
    </p:spTree>
    <p:extLst>
      <p:ext uri="{BB962C8B-B14F-4D97-AF65-F5344CB8AC3E}">
        <p14:creationId xmlns:p14="http://schemas.microsoft.com/office/powerpoint/2010/main" val="414623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6FCF15D8-4E4F-A241-AC01-D5524D1617E9}"/>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Canada’s Third Wave &amp; Variants of Concern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Google Shape;653;p57">
            <a:extLst>
              <a:ext uri="{FF2B5EF4-FFF2-40B4-BE49-F238E27FC236}">
                <a16:creationId xmlns:a16="http://schemas.microsoft.com/office/drawing/2014/main" id="{26D646C8-AAEB-8548-9665-9E12AD3A69AC}"/>
              </a:ext>
            </a:extLst>
          </p:cNvPr>
          <p:cNvSpPr txBox="1"/>
          <p:nvPr/>
        </p:nvSpPr>
        <p:spPr>
          <a:xfrm>
            <a:off x="110931" y="1156036"/>
            <a:ext cx="579670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Beta (B.1.351)</a:t>
            </a:r>
            <a:r>
              <a:rPr kumimoji="0" lang="en-US" sz="16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N501Y       </a:t>
            </a:r>
            <a:r>
              <a:rPr kumimoji="0" lang="en-US" sz="1600" b="0" i="0"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E484K</a:t>
            </a:r>
            <a:endParaRPr kumimoji="0" sz="1600" b="0" i="0" u="none" strike="noStrike" kern="0" cap="none" spc="0" normalizeH="0" baseline="0" noProof="0" dirty="0">
              <a:ln>
                <a:noFill/>
              </a:ln>
              <a:solidFill>
                <a:srgbClr val="F79646">
                  <a:lumMod val="60000"/>
                  <a:lumOff val="40000"/>
                </a:srgbClr>
              </a:solidFill>
              <a:effectLst/>
              <a:highlight>
                <a:srgbClr val="FF0000"/>
              </a:highlight>
              <a:uLnTx/>
              <a:uFillTx/>
              <a:latin typeface="Arial"/>
              <a:cs typeface="Arial"/>
              <a:sym typeface="Arial"/>
            </a:endParaRPr>
          </a:p>
        </p:txBody>
      </p:sp>
      <p:sp>
        <p:nvSpPr>
          <p:cNvPr id="16" name="Google Shape;653;p57">
            <a:extLst>
              <a:ext uri="{FF2B5EF4-FFF2-40B4-BE49-F238E27FC236}">
                <a16:creationId xmlns:a16="http://schemas.microsoft.com/office/drawing/2014/main" id="{738FCFEB-5422-2D4C-9AF2-AB3C47FB5732}"/>
              </a:ext>
            </a:extLst>
          </p:cNvPr>
          <p:cNvSpPr txBox="1"/>
          <p:nvPr/>
        </p:nvSpPr>
        <p:spPr>
          <a:xfrm>
            <a:off x="110931" y="1679256"/>
            <a:ext cx="579670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Gamma (P.1)</a:t>
            </a:r>
            <a:r>
              <a:rPr kumimoji="0" lang="en-US" sz="16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N501Y       </a:t>
            </a:r>
            <a:r>
              <a:rPr kumimoji="0" lang="en-US" sz="1600" b="0" i="0"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E484K</a:t>
            </a:r>
            <a:endParaRPr kumimoji="0" sz="1600" b="0" i="0" u="none" strike="noStrike" kern="0" cap="none" spc="0" normalizeH="0" baseline="0" noProof="0" dirty="0">
              <a:ln>
                <a:noFill/>
              </a:ln>
              <a:solidFill>
                <a:srgbClr val="F79646">
                  <a:lumMod val="60000"/>
                  <a:lumOff val="40000"/>
                </a:srgbClr>
              </a:solidFill>
              <a:effectLst/>
              <a:highlight>
                <a:srgbClr val="FF0000"/>
              </a:highlight>
              <a:uLnTx/>
              <a:uFillTx/>
              <a:latin typeface="Arial"/>
              <a:cs typeface="Arial"/>
              <a:sym typeface="Arial"/>
            </a:endParaRPr>
          </a:p>
        </p:txBody>
      </p:sp>
      <p:sp>
        <p:nvSpPr>
          <p:cNvPr id="19" name="Google Shape;653;p57">
            <a:extLst>
              <a:ext uri="{FF2B5EF4-FFF2-40B4-BE49-F238E27FC236}">
                <a16:creationId xmlns:a16="http://schemas.microsoft.com/office/drawing/2014/main" id="{1D0D277D-E620-5847-ABB8-6F9DEE5EA030}"/>
              </a:ext>
            </a:extLst>
          </p:cNvPr>
          <p:cNvSpPr txBox="1"/>
          <p:nvPr/>
        </p:nvSpPr>
        <p:spPr>
          <a:xfrm>
            <a:off x="110931" y="622752"/>
            <a:ext cx="9380310"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Alpha (B.1.1.7)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H69-/V70-     N501Y       </a:t>
            </a:r>
            <a:r>
              <a:rPr kumimoji="0" lang="en-US" sz="1600" b="0" i="1"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E484K</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  		P681H</a:t>
            </a:r>
            <a:endParaRPr kumimoji="0" sz="1600" b="0" i="0" u="none" strike="noStrike" kern="0" cap="none" spc="0" normalizeH="0" baseline="0" noProof="0" dirty="0">
              <a:ln>
                <a:noFill/>
              </a:ln>
              <a:solidFill>
                <a:srgbClr val="FFFFFF">
                  <a:lumMod val="95000"/>
                </a:srgbClr>
              </a:solidFill>
              <a:effectLst/>
              <a:uLnTx/>
              <a:uFillTx/>
              <a:latin typeface="Arial"/>
              <a:cs typeface="Arial"/>
              <a:sym typeface="Arial"/>
            </a:endParaRPr>
          </a:p>
        </p:txBody>
      </p:sp>
      <p:sp>
        <p:nvSpPr>
          <p:cNvPr id="21" name="TextBox 20">
            <a:extLst>
              <a:ext uri="{FF2B5EF4-FFF2-40B4-BE49-F238E27FC236}">
                <a16:creationId xmlns:a16="http://schemas.microsoft.com/office/drawing/2014/main" id="{0F9E3964-30E4-5D42-B0F6-63A91A94B1A4}"/>
              </a:ext>
            </a:extLst>
          </p:cNvPr>
          <p:cNvSpPr txBox="1"/>
          <p:nvPr/>
        </p:nvSpPr>
        <p:spPr>
          <a:xfrm>
            <a:off x="5930789" y="1145972"/>
            <a:ext cx="2204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err="1">
                <a:ln>
                  <a:noFill/>
                </a:ln>
                <a:solidFill>
                  <a:srgbClr val="FFFFFF"/>
                </a:solidFill>
                <a:effectLst/>
                <a:highlight>
                  <a:srgbClr val="0000FF"/>
                </a:highlight>
                <a:uLnTx/>
                <a:uFillTx/>
                <a:latin typeface="Arial"/>
                <a:cs typeface="Arial"/>
                <a:sym typeface="Arial"/>
              </a:rPr>
              <a:t>furin</a:t>
            </a:r>
            <a:r>
              <a:rPr kumimoji="0" lang="en-US" sz="1400" b="0" i="1" u="none" strike="noStrike" kern="0" cap="none" spc="0" normalizeH="0" baseline="0" noProof="0" dirty="0">
                <a:ln>
                  <a:noFill/>
                </a:ln>
                <a:solidFill>
                  <a:srgbClr val="FFFFFF"/>
                </a:solidFill>
                <a:effectLst/>
                <a:highlight>
                  <a:srgbClr val="0000FF"/>
                </a:highlight>
                <a:uLnTx/>
                <a:uFillTx/>
                <a:latin typeface="Arial"/>
                <a:cs typeface="Arial"/>
                <a:sym typeface="Arial"/>
              </a:rPr>
              <a:t> cleavage site</a:t>
            </a:r>
          </a:p>
        </p:txBody>
      </p:sp>
      <p:sp>
        <p:nvSpPr>
          <p:cNvPr id="22" name="TextBox 21">
            <a:extLst>
              <a:ext uri="{FF2B5EF4-FFF2-40B4-BE49-F238E27FC236}">
                <a16:creationId xmlns:a16="http://schemas.microsoft.com/office/drawing/2014/main" id="{B7CE4A38-6DFC-8C41-BCC2-D5944E0AB265}"/>
              </a:ext>
            </a:extLst>
          </p:cNvPr>
          <p:cNvSpPr txBox="1"/>
          <p:nvPr/>
        </p:nvSpPr>
        <p:spPr>
          <a:xfrm>
            <a:off x="3235956" y="2202476"/>
            <a:ext cx="2204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FFFFFF"/>
                </a:solidFill>
                <a:effectLst/>
                <a:highlight>
                  <a:srgbClr val="0000FF"/>
                </a:highlight>
                <a:uLnTx/>
                <a:uFillTx/>
                <a:latin typeface="Arial"/>
                <a:cs typeface="Arial"/>
                <a:sym typeface="Arial"/>
              </a:rPr>
              <a:t>receptor binding domain</a:t>
            </a:r>
          </a:p>
        </p:txBody>
      </p:sp>
    </p:spTree>
    <p:extLst>
      <p:ext uri="{BB962C8B-B14F-4D97-AF65-F5344CB8AC3E}">
        <p14:creationId xmlns:p14="http://schemas.microsoft.com/office/powerpoint/2010/main" val="39173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6FCF15D8-4E4F-A241-AC01-D5524D1617E9}"/>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Canada’s Third Wave &amp; Variants of Concern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Google Shape;653;p57">
            <a:extLst>
              <a:ext uri="{FF2B5EF4-FFF2-40B4-BE49-F238E27FC236}">
                <a16:creationId xmlns:a16="http://schemas.microsoft.com/office/drawing/2014/main" id="{26D646C8-AAEB-8548-9665-9E12AD3A69AC}"/>
              </a:ext>
            </a:extLst>
          </p:cNvPr>
          <p:cNvSpPr txBox="1"/>
          <p:nvPr/>
        </p:nvSpPr>
        <p:spPr>
          <a:xfrm>
            <a:off x="110931" y="1156036"/>
            <a:ext cx="579670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Beta (B.1.351)</a:t>
            </a:r>
            <a:r>
              <a:rPr kumimoji="0" lang="en-US" sz="16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N501Y       </a:t>
            </a:r>
            <a:r>
              <a:rPr kumimoji="0" lang="en-US" sz="1600" b="0" i="0"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E484K</a:t>
            </a:r>
            <a:endParaRPr kumimoji="0" sz="1600" b="0" i="0" u="none" strike="noStrike" kern="0" cap="none" spc="0" normalizeH="0" baseline="0" noProof="0" dirty="0">
              <a:ln>
                <a:noFill/>
              </a:ln>
              <a:solidFill>
                <a:srgbClr val="F79646">
                  <a:lumMod val="60000"/>
                  <a:lumOff val="40000"/>
                </a:srgbClr>
              </a:solidFill>
              <a:effectLst/>
              <a:highlight>
                <a:srgbClr val="FF0000"/>
              </a:highlight>
              <a:uLnTx/>
              <a:uFillTx/>
              <a:latin typeface="Arial"/>
              <a:cs typeface="Arial"/>
              <a:sym typeface="Arial"/>
            </a:endParaRPr>
          </a:p>
        </p:txBody>
      </p:sp>
      <p:sp>
        <p:nvSpPr>
          <p:cNvPr id="16" name="Google Shape;653;p57">
            <a:extLst>
              <a:ext uri="{FF2B5EF4-FFF2-40B4-BE49-F238E27FC236}">
                <a16:creationId xmlns:a16="http://schemas.microsoft.com/office/drawing/2014/main" id="{738FCFEB-5422-2D4C-9AF2-AB3C47FB5732}"/>
              </a:ext>
            </a:extLst>
          </p:cNvPr>
          <p:cNvSpPr txBox="1"/>
          <p:nvPr/>
        </p:nvSpPr>
        <p:spPr>
          <a:xfrm>
            <a:off x="110931" y="1679256"/>
            <a:ext cx="5796708"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Gamma (P.1)</a:t>
            </a:r>
            <a:r>
              <a:rPr kumimoji="0" lang="en-US" sz="16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N501Y       </a:t>
            </a:r>
            <a:r>
              <a:rPr kumimoji="0" lang="en-US" sz="1600" b="0" i="0"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E484K</a:t>
            </a:r>
            <a:endParaRPr kumimoji="0" sz="1600" b="0" i="0" u="none" strike="noStrike" kern="0" cap="none" spc="0" normalizeH="0" baseline="0" noProof="0" dirty="0">
              <a:ln>
                <a:noFill/>
              </a:ln>
              <a:solidFill>
                <a:srgbClr val="F79646">
                  <a:lumMod val="60000"/>
                  <a:lumOff val="40000"/>
                </a:srgbClr>
              </a:solidFill>
              <a:effectLst/>
              <a:highlight>
                <a:srgbClr val="FF0000"/>
              </a:highlight>
              <a:uLnTx/>
              <a:uFillTx/>
              <a:latin typeface="Arial"/>
              <a:cs typeface="Arial"/>
              <a:sym typeface="Arial"/>
            </a:endParaRPr>
          </a:p>
        </p:txBody>
      </p:sp>
      <p:sp>
        <p:nvSpPr>
          <p:cNvPr id="19" name="Google Shape;653;p57">
            <a:extLst>
              <a:ext uri="{FF2B5EF4-FFF2-40B4-BE49-F238E27FC236}">
                <a16:creationId xmlns:a16="http://schemas.microsoft.com/office/drawing/2014/main" id="{1D0D277D-E620-5847-ABB8-6F9DEE5EA030}"/>
              </a:ext>
            </a:extLst>
          </p:cNvPr>
          <p:cNvSpPr txBox="1"/>
          <p:nvPr/>
        </p:nvSpPr>
        <p:spPr>
          <a:xfrm>
            <a:off x="110931" y="622752"/>
            <a:ext cx="9380310"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79646">
                    <a:lumMod val="60000"/>
                    <a:lumOff val="40000"/>
                  </a:srgbClr>
                </a:solidFill>
                <a:effectLst/>
                <a:uLnTx/>
                <a:uFillTx/>
                <a:latin typeface="Calibri"/>
                <a:ea typeface="Calibri"/>
                <a:cs typeface="Calibri"/>
                <a:sym typeface="Calibri"/>
              </a:rPr>
              <a:t>Alpha (B.1.1.7)     </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H69-/V70-     N501Y       </a:t>
            </a:r>
            <a:r>
              <a:rPr kumimoji="0" lang="en-US" sz="1600" b="0" i="1"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E484K</a:t>
            </a:r>
            <a:r>
              <a:rPr kumimoji="0" lang="en-US" sz="1600" b="0" i="0" u="none" strike="noStrike" kern="0" cap="none" spc="0" normalizeH="0" baseline="0" noProof="0" dirty="0">
                <a:ln>
                  <a:noFill/>
                </a:ln>
                <a:solidFill>
                  <a:srgbClr val="FFFFFF">
                    <a:lumMod val="95000"/>
                  </a:srgbClr>
                </a:solidFill>
                <a:effectLst/>
                <a:uLnTx/>
                <a:uFillTx/>
                <a:latin typeface="Calibri"/>
                <a:ea typeface="Calibri"/>
                <a:cs typeface="Calibri"/>
                <a:sym typeface="Calibri"/>
              </a:rPr>
              <a:t>  		</a:t>
            </a:r>
            <a:r>
              <a:rPr kumimoji="0" lang="en-US" sz="1600" b="0" i="0" u="none" strike="noStrike" kern="0" cap="none" spc="0" normalizeH="0" baseline="0" noProof="0" dirty="0">
                <a:ln>
                  <a:noFill/>
                </a:ln>
                <a:solidFill>
                  <a:srgbClr val="FFFFFF">
                    <a:lumMod val="95000"/>
                  </a:srgbClr>
                </a:solidFill>
                <a:effectLst/>
                <a:highlight>
                  <a:srgbClr val="FF0000"/>
                </a:highlight>
                <a:uLnTx/>
                <a:uFillTx/>
                <a:latin typeface="Calibri"/>
                <a:ea typeface="Calibri"/>
                <a:cs typeface="Calibri"/>
                <a:sym typeface="Calibri"/>
              </a:rPr>
              <a:t>P681H</a:t>
            </a:r>
            <a:endParaRPr kumimoji="0" sz="1600" b="0" i="0" u="none" strike="noStrike" kern="0" cap="none" spc="0" normalizeH="0" baseline="0" noProof="0" dirty="0">
              <a:ln>
                <a:noFill/>
              </a:ln>
              <a:solidFill>
                <a:srgbClr val="FFFFFF">
                  <a:lumMod val="95000"/>
                </a:srgbClr>
              </a:solidFill>
              <a:effectLst/>
              <a:highlight>
                <a:srgbClr val="FF0000"/>
              </a:highlight>
              <a:uLnTx/>
              <a:uFillTx/>
              <a:latin typeface="Arial"/>
              <a:cs typeface="Arial"/>
              <a:sym typeface="Arial"/>
            </a:endParaRPr>
          </a:p>
        </p:txBody>
      </p:sp>
      <p:sp>
        <p:nvSpPr>
          <p:cNvPr id="21" name="TextBox 20">
            <a:extLst>
              <a:ext uri="{FF2B5EF4-FFF2-40B4-BE49-F238E27FC236}">
                <a16:creationId xmlns:a16="http://schemas.microsoft.com/office/drawing/2014/main" id="{0F9E3964-30E4-5D42-B0F6-63A91A94B1A4}"/>
              </a:ext>
            </a:extLst>
          </p:cNvPr>
          <p:cNvSpPr txBox="1"/>
          <p:nvPr/>
        </p:nvSpPr>
        <p:spPr>
          <a:xfrm>
            <a:off x="5930789" y="1145972"/>
            <a:ext cx="2204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err="1">
                <a:ln>
                  <a:noFill/>
                </a:ln>
                <a:solidFill>
                  <a:srgbClr val="FFFFFF"/>
                </a:solidFill>
                <a:effectLst/>
                <a:highlight>
                  <a:srgbClr val="0000FF"/>
                </a:highlight>
                <a:uLnTx/>
                <a:uFillTx/>
                <a:latin typeface="Arial"/>
                <a:cs typeface="Arial"/>
                <a:sym typeface="Arial"/>
              </a:rPr>
              <a:t>furin</a:t>
            </a:r>
            <a:r>
              <a:rPr kumimoji="0" lang="en-US" sz="1400" b="0" i="1" u="none" strike="noStrike" kern="0" cap="none" spc="0" normalizeH="0" baseline="0" noProof="0" dirty="0">
                <a:ln>
                  <a:noFill/>
                </a:ln>
                <a:solidFill>
                  <a:srgbClr val="FFFFFF"/>
                </a:solidFill>
                <a:effectLst/>
                <a:highlight>
                  <a:srgbClr val="0000FF"/>
                </a:highlight>
                <a:uLnTx/>
                <a:uFillTx/>
                <a:latin typeface="Arial"/>
                <a:cs typeface="Arial"/>
                <a:sym typeface="Arial"/>
              </a:rPr>
              <a:t> cleavage site</a:t>
            </a:r>
          </a:p>
        </p:txBody>
      </p:sp>
      <p:sp>
        <p:nvSpPr>
          <p:cNvPr id="22" name="TextBox 21">
            <a:extLst>
              <a:ext uri="{FF2B5EF4-FFF2-40B4-BE49-F238E27FC236}">
                <a16:creationId xmlns:a16="http://schemas.microsoft.com/office/drawing/2014/main" id="{B7CE4A38-6DFC-8C41-BCC2-D5944E0AB265}"/>
              </a:ext>
            </a:extLst>
          </p:cNvPr>
          <p:cNvSpPr txBox="1"/>
          <p:nvPr/>
        </p:nvSpPr>
        <p:spPr>
          <a:xfrm>
            <a:off x="3235956" y="2202476"/>
            <a:ext cx="2204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FFFFFF"/>
                </a:solidFill>
                <a:effectLst/>
                <a:highlight>
                  <a:srgbClr val="0000FF"/>
                </a:highlight>
                <a:uLnTx/>
                <a:uFillTx/>
                <a:latin typeface="Arial"/>
                <a:cs typeface="Arial"/>
                <a:sym typeface="Arial"/>
              </a:rPr>
              <a:t>receptor binding domain</a:t>
            </a:r>
          </a:p>
        </p:txBody>
      </p:sp>
      <p:pic>
        <p:nvPicPr>
          <p:cNvPr id="3" name="Picture 2" descr="Table&#10;&#10;Description automatically generated">
            <a:extLst>
              <a:ext uri="{FF2B5EF4-FFF2-40B4-BE49-F238E27FC236}">
                <a16:creationId xmlns:a16="http://schemas.microsoft.com/office/drawing/2014/main" id="{3C5FB5B4-B05D-A848-AD2D-D56B9E6F5E5F}"/>
              </a:ext>
            </a:extLst>
          </p:cNvPr>
          <p:cNvPicPr>
            <a:picLocks noChangeAspect="1"/>
          </p:cNvPicPr>
          <p:nvPr/>
        </p:nvPicPr>
        <p:blipFill>
          <a:blip r:embed="rId3"/>
          <a:stretch>
            <a:fillRect/>
          </a:stretch>
        </p:blipFill>
        <p:spPr>
          <a:xfrm>
            <a:off x="428262" y="2860798"/>
            <a:ext cx="8051025" cy="3228851"/>
          </a:xfrm>
          <a:prstGeom prst="rect">
            <a:avLst/>
          </a:prstGeom>
        </p:spPr>
      </p:pic>
    </p:spTree>
    <p:extLst>
      <p:ext uri="{BB962C8B-B14F-4D97-AF65-F5344CB8AC3E}">
        <p14:creationId xmlns:p14="http://schemas.microsoft.com/office/powerpoint/2010/main" val="334964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6FCF15D8-4E4F-A241-AC01-D5524D1617E9}"/>
              </a:ext>
            </a:extLst>
          </p:cNvPr>
          <p:cNvSpPr txBox="1"/>
          <p:nvPr/>
        </p:nvSpPr>
        <p:spPr>
          <a:xfrm>
            <a:off x="292100" y="68590"/>
            <a:ext cx="8697987"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Canada’s </a:t>
            </a:r>
            <a:r>
              <a:rPr kumimoji="0" lang="en-US" sz="2800" b="0" i="0" u="none" strike="sngStrike" kern="0" cap="none" spc="0" normalizeH="0" baseline="0" noProof="0" dirty="0">
                <a:ln>
                  <a:noFill/>
                </a:ln>
                <a:solidFill>
                  <a:srgbClr val="FFFFFF"/>
                </a:solidFill>
                <a:effectLst/>
                <a:uLnTx/>
                <a:uFillTx/>
                <a:latin typeface="Calibri"/>
                <a:ea typeface="Calibri"/>
                <a:cs typeface="Calibri"/>
                <a:sym typeface="Calibri"/>
              </a:rPr>
              <a:t>Third</a:t>
            </a:r>
            <a:r>
              <a:rPr kumimoji="0" lang="en-US" sz="2800" b="0" i="0" u="none" strike="noStrike" kern="0" cap="none" spc="0" normalizeH="0" baseline="0" noProof="0" dirty="0">
                <a:ln>
                  <a:noFill/>
                </a:ln>
                <a:solidFill>
                  <a:srgbClr val="FFFFFF"/>
                </a:solidFill>
                <a:effectLst/>
                <a:uLnTx/>
                <a:uFillTx/>
                <a:latin typeface="Calibri"/>
                <a:ea typeface="Calibri"/>
                <a:cs typeface="Calibri"/>
                <a:sym typeface="Calibri"/>
              </a:rPr>
              <a:t> Fourth Wave &amp; Variants of Concern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descr="Text&#10;&#10;Description automatically generated">
            <a:extLst>
              <a:ext uri="{FF2B5EF4-FFF2-40B4-BE49-F238E27FC236}">
                <a16:creationId xmlns:a16="http://schemas.microsoft.com/office/drawing/2014/main" id="{7D70CD12-38E0-0B47-ABC9-7D22223E7587}"/>
              </a:ext>
            </a:extLst>
          </p:cNvPr>
          <p:cNvPicPr>
            <a:picLocks noChangeAspect="1"/>
          </p:cNvPicPr>
          <p:nvPr/>
        </p:nvPicPr>
        <p:blipFill>
          <a:blip r:embed="rId3"/>
          <a:stretch>
            <a:fillRect/>
          </a:stretch>
        </p:blipFill>
        <p:spPr>
          <a:xfrm>
            <a:off x="292100" y="1663700"/>
            <a:ext cx="8559800" cy="3530600"/>
          </a:xfrm>
          <a:prstGeom prst="rect">
            <a:avLst/>
          </a:prstGeom>
        </p:spPr>
      </p:pic>
      <p:pic>
        <p:nvPicPr>
          <p:cNvPr id="6" name="Picture 5">
            <a:extLst>
              <a:ext uri="{FF2B5EF4-FFF2-40B4-BE49-F238E27FC236}">
                <a16:creationId xmlns:a16="http://schemas.microsoft.com/office/drawing/2014/main" id="{33AA1A22-EC5E-0445-970C-D7AAD02A60EE}"/>
              </a:ext>
            </a:extLst>
          </p:cNvPr>
          <p:cNvPicPr>
            <a:picLocks noChangeAspect="1"/>
          </p:cNvPicPr>
          <p:nvPr/>
        </p:nvPicPr>
        <p:blipFill>
          <a:blip r:embed="rId4"/>
          <a:stretch>
            <a:fillRect/>
          </a:stretch>
        </p:blipFill>
        <p:spPr>
          <a:xfrm>
            <a:off x="292100" y="774700"/>
            <a:ext cx="8559800" cy="889000"/>
          </a:xfrm>
          <a:prstGeom prst="rect">
            <a:avLst/>
          </a:prstGeom>
        </p:spPr>
      </p:pic>
      <p:sp>
        <p:nvSpPr>
          <p:cNvPr id="5" name="Google Shape;653;p57">
            <a:extLst>
              <a:ext uri="{FF2B5EF4-FFF2-40B4-BE49-F238E27FC236}">
                <a16:creationId xmlns:a16="http://schemas.microsoft.com/office/drawing/2014/main" id="{D15A340E-2A3D-5F43-9182-DF9D26179942}"/>
              </a:ext>
            </a:extLst>
          </p:cNvPr>
          <p:cNvSpPr txBox="1"/>
          <p:nvPr/>
        </p:nvSpPr>
        <p:spPr>
          <a:xfrm>
            <a:off x="718559" y="5444839"/>
            <a:ext cx="8133342" cy="96501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rPr>
              <a:t>Spike: 	T19R, 156del, 157del, R158G, </a:t>
            </a:r>
            <a:r>
              <a:rPr kumimoji="0" lang="en-US" sz="2000" b="0" i="0" u="none" strike="noStrike" kern="0" cap="none" spc="0" normalizeH="0" baseline="0" noProof="0" dirty="0">
                <a:ln>
                  <a:noFill/>
                </a:ln>
                <a:solidFill>
                  <a:srgbClr val="FF0000"/>
                </a:solidFill>
                <a:effectLst/>
                <a:uLnTx/>
                <a:uFillTx/>
                <a:latin typeface="Calibri"/>
                <a:ea typeface="Calibri"/>
                <a:cs typeface="Calibri"/>
                <a:sym typeface="Calibri"/>
              </a:rPr>
              <a:t>L452R</a:t>
            </a:r>
            <a:r>
              <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rPr>
              <a:t>, </a:t>
            </a:r>
            <a:r>
              <a:rPr kumimoji="0" lang="en-US" sz="2000" b="0" i="0" strike="noStrike" kern="0" cap="none" spc="0" normalizeH="0" baseline="0" noProof="0" dirty="0">
                <a:ln>
                  <a:noFill/>
                </a:ln>
                <a:solidFill>
                  <a:srgbClr val="FF0000"/>
                </a:solidFill>
                <a:effectLst/>
                <a:uLnTx/>
                <a:uFillTx/>
                <a:latin typeface="Calibri"/>
                <a:ea typeface="Calibri"/>
                <a:cs typeface="Calibri"/>
                <a:sym typeface="Calibri"/>
              </a:rPr>
              <a:t>T478K</a:t>
            </a:r>
            <a:r>
              <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rPr>
              <a:t>, D614G, </a:t>
            </a:r>
            <a:r>
              <a:rPr kumimoji="0" lang="en-US" sz="2000" b="0" i="0" u="none" strike="noStrike" kern="0" cap="none" spc="0" normalizeH="0" baseline="0" noProof="0" dirty="0">
                <a:ln>
                  <a:noFill/>
                </a:ln>
                <a:solidFill>
                  <a:srgbClr val="FF0000"/>
                </a:solidFill>
                <a:effectLst/>
                <a:uLnTx/>
                <a:uFillTx/>
                <a:latin typeface="Calibri"/>
                <a:ea typeface="Calibri"/>
                <a:cs typeface="Calibri"/>
                <a:sym typeface="Calibri"/>
              </a:rPr>
              <a:t>P681R</a:t>
            </a:r>
            <a:r>
              <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rPr>
              <a:t>, D950N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0000"/>
                </a:solidFill>
                <a:effectLst/>
                <a:uLnTx/>
                <a:uFillTx/>
                <a:latin typeface="Calibri"/>
                <a:cs typeface="Calibri"/>
                <a:sym typeface="Calibri"/>
              </a:rPr>
              <a:t>B.1.617.2 (Delta) VOC lacking N501Y or E484K</a:t>
            </a:r>
            <a:endParaRPr kumimoji="0" sz="2000" b="0" i="0" u="none" strike="noStrike" kern="0" cap="none" spc="0" normalizeH="0" baseline="0" noProof="0" dirty="0">
              <a:ln>
                <a:noFill/>
              </a:ln>
              <a:solidFill>
                <a:srgbClr val="FF0000"/>
              </a:solidFill>
              <a:effectLst/>
              <a:uLnTx/>
              <a:uFillTx/>
              <a:latin typeface="Arial"/>
              <a:cs typeface="Arial"/>
              <a:sym typeface="Arial"/>
            </a:endParaRPr>
          </a:p>
        </p:txBody>
      </p:sp>
    </p:spTree>
    <p:extLst>
      <p:ext uri="{BB962C8B-B14F-4D97-AF65-F5344CB8AC3E}">
        <p14:creationId xmlns:p14="http://schemas.microsoft.com/office/powerpoint/2010/main" val="268642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16DB0E73-4831-C847-85DA-1746B2BD54DC}"/>
              </a:ext>
            </a:extLst>
          </p:cNvPr>
          <p:cNvPicPr>
            <a:picLocks noChangeAspect="1"/>
          </p:cNvPicPr>
          <p:nvPr/>
        </p:nvPicPr>
        <p:blipFill>
          <a:blip r:embed="rId3"/>
          <a:stretch>
            <a:fillRect/>
          </a:stretch>
        </p:blipFill>
        <p:spPr>
          <a:xfrm>
            <a:off x="3060700" y="1898650"/>
            <a:ext cx="3022600" cy="3060700"/>
          </a:xfrm>
          <a:prstGeom prst="rect">
            <a:avLst/>
          </a:prstGeom>
        </p:spPr>
      </p:pic>
    </p:spTree>
    <p:extLst>
      <p:ext uri="{BB962C8B-B14F-4D97-AF65-F5344CB8AC3E}">
        <p14:creationId xmlns:p14="http://schemas.microsoft.com/office/powerpoint/2010/main" val="195414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pic>
        <p:nvPicPr>
          <p:cNvPr id="156" name="Google Shape;156;p17" descr="genepio.jpg"/>
          <p:cNvPicPr preferRelativeResize="0"/>
          <p:nvPr/>
        </p:nvPicPr>
        <p:blipFill rotWithShape="1">
          <a:blip r:embed="rId3">
            <a:alphaModFix/>
          </a:blip>
          <a:srcRect/>
          <a:stretch/>
        </p:blipFill>
        <p:spPr>
          <a:xfrm>
            <a:off x="4572000" y="1171990"/>
            <a:ext cx="3463359" cy="1933281"/>
          </a:xfrm>
          <a:prstGeom prst="rect">
            <a:avLst/>
          </a:prstGeom>
          <a:noFill/>
          <a:ln>
            <a:noFill/>
          </a:ln>
        </p:spPr>
      </p:pic>
      <p:pic>
        <p:nvPicPr>
          <p:cNvPr id="157" name="Google Shape;157;p17"/>
          <p:cNvPicPr preferRelativeResize="0"/>
          <p:nvPr/>
        </p:nvPicPr>
        <p:blipFill rotWithShape="1">
          <a:blip r:embed="rId4">
            <a:alphaModFix/>
          </a:blip>
          <a:srcRect/>
          <a:stretch/>
        </p:blipFill>
        <p:spPr>
          <a:xfrm>
            <a:off x="723184" y="1171990"/>
            <a:ext cx="3463359" cy="1933281"/>
          </a:xfrm>
          <a:prstGeom prst="rect">
            <a:avLst/>
          </a:prstGeom>
          <a:noFill/>
          <a:ln>
            <a:noFill/>
          </a:ln>
        </p:spPr>
      </p:pic>
      <p:sp>
        <p:nvSpPr>
          <p:cNvPr id="158" name="Google Shape;158;p17"/>
          <p:cNvSpPr txBox="1"/>
          <p:nvPr/>
        </p:nvSpPr>
        <p:spPr>
          <a:xfrm>
            <a:off x="-25510" y="3167390"/>
            <a:ext cx="8854632"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dirty="0">
                <a:solidFill>
                  <a:schemeClr val="lt1"/>
                </a:solidFill>
                <a:latin typeface="Calibri"/>
                <a:ea typeface="Calibri"/>
                <a:cs typeface="Calibri"/>
                <a:sym typeface="Calibri"/>
              </a:rPr>
              <a:t>Integrated Rapid Infectious Disease Analysis (IRIDA) Platform - a Canadian-led open source, end-to-end platform for public health genomics</a:t>
            </a:r>
            <a:endParaRPr dirty="0"/>
          </a:p>
        </p:txBody>
      </p:sp>
      <p:pic>
        <p:nvPicPr>
          <p:cNvPr id="3" name="Picture 2" descr="A picture containing drawing&#10;&#10;Description automatically generated">
            <a:extLst>
              <a:ext uri="{FF2B5EF4-FFF2-40B4-BE49-F238E27FC236}">
                <a16:creationId xmlns:a16="http://schemas.microsoft.com/office/drawing/2014/main" id="{5A3B1E21-16A1-D547-B12F-23D7C330AB0F}"/>
              </a:ext>
            </a:extLst>
          </p:cNvPr>
          <p:cNvPicPr>
            <a:picLocks noChangeAspect="1"/>
          </p:cNvPicPr>
          <p:nvPr/>
        </p:nvPicPr>
        <p:blipFill>
          <a:blip r:embed="rId5"/>
          <a:stretch>
            <a:fillRect/>
          </a:stretch>
        </p:blipFill>
        <p:spPr>
          <a:xfrm>
            <a:off x="2569522" y="90066"/>
            <a:ext cx="3619500" cy="889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2" name="object 2"/>
          <p:cNvSpPr/>
          <p:nvPr/>
        </p:nvSpPr>
        <p:spPr>
          <a:xfrm>
            <a:off x="7558396" y="156137"/>
            <a:ext cx="1468086" cy="1238014"/>
          </a:xfrm>
          <a:prstGeom prst="rect">
            <a:avLst/>
          </a:prstGeom>
          <a:blipFill>
            <a:blip r:embed="rId4" cstate="print"/>
            <a:stretch>
              <a:fillRect/>
            </a:stretch>
          </a:blipFill>
        </p:spPr>
        <p:txBody>
          <a:bodyPr wrap="square" lIns="0" tIns="0" rIns="0" bIns="0" rtlCol="0"/>
          <a:lstStyle/>
          <a:p>
            <a:endParaRPr sz="700"/>
          </a:p>
        </p:txBody>
      </p:sp>
      <p:sp>
        <p:nvSpPr>
          <p:cNvPr id="3" name="object 3"/>
          <p:cNvSpPr/>
          <p:nvPr/>
        </p:nvSpPr>
        <p:spPr>
          <a:xfrm>
            <a:off x="6386120" y="86257"/>
            <a:ext cx="1172276" cy="1325660"/>
          </a:xfrm>
          <a:prstGeom prst="rect">
            <a:avLst/>
          </a:prstGeom>
          <a:blipFill>
            <a:blip r:embed="rId5" cstate="print"/>
            <a:stretch>
              <a:fillRect/>
            </a:stretch>
          </a:blipFill>
        </p:spPr>
        <p:txBody>
          <a:bodyPr wrap="square" lIns="0" tIns="0" rIns="0" bIns="0" rtlCol="0"/>
          <a:lstStyle/>
          <a:p>
            <a:endParaRPr sz="700"/>
          </a:p>
        </p:txBody>
      </p:sp>
      <p:sp>
        <p:nvSpPr>
          <p:cNvPr id="4" name="object 4"/>
          <p:cNvSpPr/>
          <p:nvPr/>
        </p:nvSpPr>
        <p:spPr>
          <a:xfrm>
            <a:off x="111922" y="2027217"/>
            <a:ext cx="8914560" cy="849306"/>
          </a:xfrm>
          <a:prstGeom prst="rect">
            <a:avLst/>
          </a:prstGeom>
          <a:blipFill>
            <a:blip r:embed="rId6" cstate="print"/>
            <a:stretch>
              <a:fillRect/>
            </a:stretch>
          </a:blipFill>
        </p:spPr>
        <p:txBody>
          <a:bodyPr wrap="square" lIns="0" tIns="0" rIns="0" bIns="0" rtlCol="0"/>
          <a:lstStyle/>
          <a:p>
            <a:endParaRPr sz="700"/>
          </a:p>
        </p:txBody>
      </p:sp>
      <p:sp>
        <p:nvSpPr>
          <p:cNvPr id="5" name="object 5"/>
          <p:cNvSpPr/>
          <p:nvPr/>
        </p:nvSpPr>
        <p:spPr>
          <a:xfrm>
            <a:off x="1036095" y="3364470"/>
            <a:ext cx="1424620" cy="1829692"/>
          </a:xfrm>
          <a:prstGeom prst="rect">
            <a:avLst/>
          </a:prstGeom>
          <a:blipFill>
            <a:blip r:embed="rId7" cstate="print"/>
            <a:stretch>
              <a:fillRect/>
            </a:stretch>
          </a:blipFill>
        </p:spPr>
        <p:txBody>
          <a:bodyPr wrap="square" lIns="0" tIns="0" rIns="0" bIns="0" rtlCol="0"/>
          <a:lstStyle/>
          <a:p>
            <a:endParaRPr sz="700"/>
          </a:p>
        </p:txBody>
      </p:sp>
      <p:sp>
        <p:nvSpPr>
          <p:cNvPr id="6" name="object 6"/>
          <p:cNvSpPr/>
          <p:nvPr/>
        </p:nvSpPr>
        <p:spPr>
          <a:xfrm>
            <a:off x="6073035" y="3981478"/>
            <a:ext cx="2800350" cy="1013795"/>
          </a:xfrm>
          <a:prstGeom prst="rect">
            <a:avLst/>
          </a:prstGeom>
          <a:blipFill>
            <a:blip r:embed="rId8" cstate="print"/>
            <a:stretch>
              <a:fillRect/>
            </a:stretch>
          </a:blipFill>
        </p:spPr>
        <p:txBody>
          <a:bodyPr wrap="square" lIns="0" tIns="0" rIns="0" bIns="0" rtlCol="0"/>
          <a:lstStyle/>
          <a:p>
            <a:endParaRPr sz="700"/>
          </a:p>
        </p:txBody>
      </p:sp>
      <p:grpSp>
        <p:nvGrpSpPr>
          <p:cNvPr id="7" name="object 7"/>
          <p:cNvGrpSpPr/>
          <p:nvPr/>
        </p:nvGrpSpPr>
        <p:grpSpPr>
          <a:xfrm>
            <a:off x="3421438" y="3038116"/>
            <a:ext cx="2295525" cy="2252663"/>
            <a:chOff x="6519824" y="3708836"/>
            <a:chExt cx="4591050" cy="4505325"/>
          </a:xfrm>
        </p:grpSpPr>
        <p:sp>
          <p:nvSpPr>
            <p:cNvPr id="8" name="object 8"/>
            <p:cNvSpPr/>
            <p:nvPr/>
          </p:nvSpPr>
          <p:spPr>
            <a:xfrm>
              <a:off x="6519824" y="3708836"/>
              <a:ext cx="4591049" cy="4505279"/>
            </a:xfrm>
            <a:prstGeom prst="rect">
              <a:avLst/>
            </a:prstGeom>
            <a:blipFill>
              <a:blip r:embed="rId9" cstate="print"/>
              <a:stretch>
                <a:fillRect/>
              </a:stretch>
            </a:blipFill>
          </p:spPr>
          <p:txBody>
            <a:bodyPr wrap="square" lIns="0" tIns="0" rIns="0" bIns="0" rtlCol="0"/>
            <a:lstStyle/>
            <a:p>
              <a:endParaRPr sz="700"/>
            </a:p>
          </p:txBody>
        </p:sp>
        <p:sp>
          <p:nvSpPr>
            <p:cNvPr id="9" name="object 9"/>
            <p:cNvSpPr/>
            <p:nvPr/>
          </p:nvSpPr>
          <p:spPr>
            <a:xfrm>
              <a:off x="7932401" y="4822550"/>
              <a:ext cx="1447800" cy="1447800"/>
            </a:xfrm>
            <a:custGeom>
              <a:avLst/>
              <a:gdLst/>
              <a:ahLst/>
              <a:cxnLst/>
              <a:rect l="l" t="t" r="r" b="b"/>
              <a:pathLst>
                <a:path w="1447800" h="1447800">
                  <a:moveTo>
                    <a:pt x="496563" y="50800"/>
                  </a:moveTo>
                  <a:lnTo>
                    <a:pt x="455378" y="50800"/>
                  </a:lnTo>
                  <a:lnTo>
                    <a:pt x="466920" y="38100"/>
                  </a:lnTo>
                  <a:lnTo>
                    <a:pt x="491215" y="38100"/>
                  </a:lnTo>
                  <a:lnTo>
                    <a:pt x="532948" y="25400"/>
                  </a:lnTo>
                  <a:lnTo>
                    <a:pt x="577864" y="12700"/>
                  </a:lnTo>
                  <a:lnTo>
                    <a:pt x="625182" y="0"/>
                  </a:lnTo>
                  <a:lnTo>
                    <a:pt x="822605" y="0"/>
                  </a:lnTo>
                  <a:lnTo>
                    <a:pt x="869922" y="12700"/>
                  </a:lnTo>
                  <a:lnTo>
                    <a:pt x="627439" y="12700"/>
                  </a:lnTo>
                  <a:lnTo>
                    <a:pt x="581214" y="25400"/>
                  </a:lnTo>
                  <a:lnTo>
                    <a:pt x="537336" y="38100"/>
                  </a:lnTo>
                  <a:lnTo>
                    <a:pt x="496563" y="50800"/>
                  </a:lnTo>
                  <a:close/>
                </a:path>
                <a:path w="1447800" h="1447800">
                  <a:moveTo>
                    <a:pt x="992403" y="50800"/>
                  </a:moveTo>
                  <a:lnTo>
                    <a:pt x="951217" y="50800"/>
                  </a:lnTo>
                  <a:lnTo>
                    <a:pt x="910447" y="38100"/>
                  </a:lnTo>
                  <a:lnTo>
                    <a:pt x="866570" y="25400"/>
                  </a:lnTo>
                  <a:lnTo>
                    <a:pt x="820345" y="12700"/>
                  </a:lnTo>
                  <a:lnTo>
                    <a:pt x="869922" y="12700"/>
                  </a:lnTo>
                  <a:lnTo>
                    <a:pt x="914837" y="25400"/>
                  </a:lnTo>
                  <a:lnTo>
                    <a:pt x="956567" y="38100"/>
                  </a:lnTo>
                  <a:lnTo>
                    <a:pt x="980863" y="38100"/>
                  </a:lnTo>
                  <a:lnTo>
                    <a:pt x="992403" y="50800"/>
                  </a:lnTo>
                  <a:close/>
                </a:path>
                <a:path w="1447800" h="1447800">
                  <a:moveTo>
                    <a:pt x="472822" y="63500"/>
                  </a:moveTo>
                  <a:lnTo>
                    <a:pt x="413248" y="63500"/>
                  </a:lnTo>
                  <a:lnTo>
                    <a:pt x="444148" y="50800"/>
                  </a:lnTo>
                  <a:lnTo>
                    <a:pt x="484472" y="50800"/>
                  </a:lnTo>
                  <a:lnTo>
                    <a:pt x="472822" y="63500"/>
                  </a:lnTo>
                  <a:close/>
                </a:path>
                <a:path w="1447800" h="1447800">
                  <a:moveTo>
                    <a:pt x="1034532" y="63500"/>
                  </a:moveTo>
                  <a:lnTo>
                    <a:pt x="974962" y="63500"/>
                  </a:lnTo>
                  <a:lnTo>
                    <a:pt x="963311" y="50800"/>
                  </a:lnTo>
                  <a:lnTo>
                    <a:pt x="1003633" y="50800"/>
                  </a:lnTo>
                  <a:lnTo>
                    <a:pt x="1034532" y="63500"/>
                  </a:lnTo>
                  <a:close/>
                </a:path>
                <a:path w="1447800" h="1447800">
                  <a:moveTo>
                    <a:pt x="420368" y="76200"/>
                  </a:moveTo>
                  <a:lnTo>
                    <a:pt x="403900" y="76200"/>
                  </a:lnTo>
                  <a:lnTo>
                    <a:pt x="406954" y="63500"/>
                  </a:lnTo>
                  <a:lnTo>
                    <a:pt x="450567" y="63500"/>
                  </a:lnTo>
                  <a:lnTo>
                    <a:pt x="420368" y="76200"/>
                  </a:lnTo>
                  <a:close/>
                </a:path>
                <a:path w="1447800" h="1447800">
                  <a:moveTo>
                    <a:pt x="1043880" y="76200"/>
                  </a:moveTo>
                  <a:lnTo>
                    <a:pt x="1027419" y="76200"/>
                  </a:lnTo>
                  <a:lnTo>
                    <a:pt x="997220" y="63500"/>
                  </a:lnTo>
                  <a:lnTo>
                    <a:pt x="1040826" y="63500"/>
                  </a:lnTo>
                  <a:lnTo>
                    <a:pt x="1043880" y="76200"/>
                  </a:lnTo>
                  <a:close/>
                </a:path>
                <a:path w="1447800" h="1447800">
                  <a:moveTo>
                    <a:pt x="308541" y="152400"/>
                  </a:moveTo>
                  <a:lnTo>
                    <a:pt x="285755" y="152400"/>
                  </a:lnTo>
                  <a:lnTo>
                    <a:pt x="294769" y="139700"/>
                  </a:lnTo>
                  <a:lnTo>
                    <a:pt x="320419" y="127000"/>
                  </a:lnTo>
                  <a:lnTo>
                    <a:pt x="321923" y="114300"/>
                  </a:lnTo>
                  <a:lnTo>
                    <a:pt x="324358" y="114300"/>
                  </a:lnTo>
                  <a:lnTo>
                    <a:pt x="378451" y="88900"/>
                  </a:lnTo>
                  <a:lnTo>
                    <a:pt x="386465" y="76200"/>
                  </a:lnTo>
                  <a:lnTo>
                    <a:pt x="417207" y="76200"/>
                  </a:lnTo>
                  <a:lnTo>
                    <a:pt x="414212" y="88900"/>
                  </a:lnTo>
                  <a:lnTo>
                    <a:pt x="394179" y="88900"/>
                  </a:lnTo>
                  <a:lnTo>
                    <a:pt x="386341" y="101600"/>
                  </a:lnTo>
                  <a:lnTo>
                    <a:pt x="379063" y="101600"/>
                  </a:lnTo>
                  <a:lnTo>
                    <a:pt x="359915" y="114300"/>
                  </a:lnTo>
                  <a:lnTo>
                    <a:pt x="337117" y="127000"/>
                  </a:lnTo>
                  <a:lnTo>
                    <a:pt x="328443" y="139700"/>
                  </a:lnTo>
                  <a:lnTo>
                    <a:pt x="314297" y="139700"/>
                  </a:lnTo>
                  <a:lnTo>
                    <a:pt x="308541" y="152400"/>
                  </a:lnTo>
                  <a:close/>
                </a:path>
                <a:path w="1447800" h="1447800">
                  <a:moveTo>
                    <a:pt x="1069329" y="88900"/>
                  </a:moveTo>
                  <a:lnTo>
                    <a:pt x="1033568" y="88900"/>
                  </a:lnTo>
                  <a:lnTo>
                    <a:pt x="1030574" y="76200"/>
                  </a:lnTo>
                  <a:lnTo>
                    <a:pt x="1061315" y="76200"/>
                  </a:lnTo>
                  <a:lnTo>
                    <a:pt x="1069329" y="88900"/>
                  </a:lnTo>
                  <a:close/>
                </a:path>
                <a:path w="1447800" h="1447800">
                  <a:moveTo>
                    <a:pt x="1123429" y="114300"/>
                  </a:moveTo>
                  <a:lnTo>
                    <a:pt x="1087866" y="114300"/>
                  </a:lnTo>
                  <a:lnTo>
                    <a:pt x="1061443" y="101600"/>
                  </a:lnTo>
                  <a:lnTo>
                    <a:pt x="1053604" y="88900"/>
                  </a:lnTo>
                  <a:lnTo>
                    <a:pt x="1076769" y="88900"/>
                  </a:lnTo>
                  <a:lnTo>
                    <a:pt x="1096336" y="101600"/>
                  </a:lnTo>
                  <a:lnTo>
                    <a:pt x="1123429" y="114300"/>
                  </a:lnTo>
                  <a:close/>
                </a:path>
                <a:path w="1447800" h="1447800">
                  <a:moveTo>
                    <a:pt x="1231588" y="1231900"/>
                  </a:moveTo>
                  <a:lnTo>
                    <a:pt x="1208728" y="1231900"/>
                  </a:lnTo>
                  <a:lnTo>
                    <a:pt x="1213765" y="1219200"/>
                  </a:lnTo>
                  <a:lnTo>
                    <a:pt x="1219060" y="1219200"/>
                  </a:lnTo>
                  <a:lnTo>
                    <a:pt x="1250564" y="1181100"/>
                  </a:lnTo>
                  <a:lnTo>
                    <a:pt x="1275819" y="1155700"/>
                  </a:lnTo>
                  <a:lnTo>
                    <a:pt x="1299578" y="1117600"/>
                  </a:lnTo>
                  <a:lnTo>
                    <a:pt x="1321851" y="1092200"/>
                  </a:lnTo>
                  <a:lnTo>
                    <a:pt x="1346622" y="1041400"/>
                  </a:lnTo>
                  <a:lnTo>
                    <a:pt x="1368588" y="1003300"/>
                  </a:lnTo>
                  <a:lnTo>
                    <a:pt x="1387475" y="952500"/>
                  </a:lnTo>
                  <a:lnTo>
                    <a:pt x="1403009" y="914400"/>
                  </a:lnTo>
                  <a:lnTo>
                    <a:pt x="1415446" y="863600"/>
                  </a:lnTo>
                  <a:lnTo>
                    <a:pt x="1424218" y="812800"/>
                  </a:lnTo>
                  <a:lnTo>
                    <a:pt x="1429513" y="762000"/>
                  </a:lnTo>
                  <a:lnTo>
                    <a:pt x="1431519" y="723900"/>
                  </a:lnTo>
                  <a:lnTo>
                    <a:pt x="1429513" y="673100"/>
                  </a:lnTo>
                  <a:lnTo>
                    <a:pt x="1424218" y="622300"/>
                  </a:lnTo>
                  <a:lnTo>
                    <a:pt x="1415446" y="571500"/>
                  </a:lnTo>
                  <a:lnTo>
                    <a:pt x="1403009" y="520700"/>
                  </a:lnTo>
                  <a:lnTo>
                    <a:pt x="1387475" y="482600"/>
                  </a:lnTo>
                  <a:lnTo>
                    <a:pt x="1368587" y="431800"/>
                  </a:lnTo>
                  <a:lnTo>
                    <a:pt x="1346620" y="393700"/>
                  </a:lnTo>
                  <a:lnTo>
                    <a:pt x="1321844" y="342900"/>
                  </a:lnTo>
                  <a:lnTo>
                    <a:pt x="1298049" y="317500"/>
                  </a:lnTo>
                  <a:lnTo>
                    <a:pt x="1272628" y="279400"/>
                  </a:lnTo>
                  <a:lnTo>
                    <a:pt x="1245497" y="241300"/>
                  </a:lnTo>
                  <a:lnTo>
                    <a:pt x="1187582" y="190500"/>
                  </a:lnTo>
                  <a:lnTo>
                    <a:pt x="1157278" y="165100"/>
                  </a:lnTo>
                  <a:lnTo>
                    <a:pt x="1125764" y="139700"/>
                  </a:lnTo>
                  <a:lnTo>
                    <a:pt x="1093142" y="114300"/>
                  </a:lnTo>
                  <a:lnTo>
                    <a:pt x="1125864" y="114300"/>
                  </a:lnTo>
                  <a:lnTo>
                    <a:pt x="1127369" y="127000"/>
                  </a:lnTo>
                  <a:lnTo>
                    <a:pt x="1153017" y="139700"/>
                  </a:lnTo>
                  <a:lnTo>
                    <a:pt x="1162032" y="152400"/>
                  </a:lnTo>
                  <a:lnTo>
                    <a:pt x="1175001" y="152400"/>
                  </a:lnTo>
                  <a:lnTo>
                    <a:pt x="1181554" y="165100"/>
                  </a:lnTo>
                  <a:lnTo>
                    <a:pt x="1200354" y="177800"/>
                  </a:lnTo>
                  <a:lnTo>
                    <a:pt x="1208887" y="190500"/>
                  </a:lnTo>
                  <a:lnTo>
                    <a:pt x="1230098" y="203200"/>
                  </a:lnTo>
                  <a:lnTo>
                    <a:pt x="1231588" y="203200"/>
                  </a:lnTo>
                  <a:lnTo>
                    <a:pt x="1253455" y="228600"/>
                  </a:lnTo>
                  <a:lnTo>
                    <a:pt x="1261110" y="241300"/>
                  </a:lnTo>
                  <a:lnTo>
                    <a:pt x="1269175" y="254000"/>
                  </a:lnTo>
                  <a:lnTo>
                    <a:pt x="1277531" y="254000"/>
                  </a:lnTo>
                  <a:lnTo>
                    <a:pt x="1285411" y="266700"/>
                  </a:lnTo>
                  <a:lnTo>
                    <a:pt x="1293073" y="279400"/>
                  </a:lnTo>
                  <a:lnTo>
                    <a:pt x="1300115" y="292100"/>
                  </a:lnTo>
                  <a:lnTo>
                    <a:pt x="1318536" y="317500"/>
                  </a:lnTo>
                  <a:lnTo>
                    <a:pt x="1335702" y="342900"/>
                  </a:lnTo>
                  <a:lnTo>
                    <a:pt x="1361115" y="381000"/>
                  </a:lnTo>
                  <a:lnTo>
                    <a:pt x="1383608" y="431800"/>
                  </a:lnTo>
                  <a:lnTo>
                    <a:pt x="1402912" y="469900"/>
                  </a:lnTo>
                  <a:lnTo>
                    <a:pt x="1418758" y="520700"/>
                  </a:lnTo>
                  <a:lnTo>
                    <a:pt x="1431413" y="571500"/>
                  </a:lnTo>
                  <a:lnTo>
                    <a:pt x="1440337" y="622300"/>
                  </a:lnTo>
                  <a:lnTo>
                    <a:pt x="1445726" y="673100"/>
                  </a:lnTo>
                  <a:lnTo>
                    <a:pt x="1447787" y="711200"/>
                  </a:lnTo>
                  <a:lnTo>
                    <a:pt x="1447787" y="723900"/>
                  </a:lnTo>
                  <a:lnTo>
                    <a:pt x="1445726" y="762000"/>
                  </a:lnTo>
                  <a:lnTo>
                    <a:pt x="1440337" y="812800"/>
                  </a:lnTo>
                  <a:lnTo>
                    <a:pt x="1431413" y="863600"/>
                  </a:lnTo>
                  <a:lnTo>
                    <a:pt x="1418758" y="914400"/>
                  </a:lnTo>
                  <a:lnTo>
                    <a:pt x="1402912" y="965200"/>
                  </a:lnTo>
                  <a:lnTo>
                    <a:pt x="1383608" y="1003300"/>
                  </a:lnTo>
                  <a:lnTo>
                    <a:pt x="1361115" y="1054100"/>
                  </a:lnTo>
                  <a:lnTo>
                    <a:pt x="1335702" y="1092200"/>
                  </a:lnTo>
                  <a:lnTo>
                    <a:pt x="1318536" y="1117600"/>
                  </a:lnTo>
                  <a:lnTo>
                    <a:pt x="1300118" y="1143000"/>
                  </a:lnTo>
                  <a:lnTo>
                    <a:pt x="1293076" y="1155700"/>
                  </a:lnTo>
                  <a:lnTo>
                    <a:pt x="1285412" y="1168400"/>
                  </a:lnTo>
                  <a:lnTo>
                    <a:pt x="1277531" y="1181100"/>
                  </a:lnTo>
                  <a:lnTo>
                    <a:pt x="1269175" y="1181100"/>
                  </a:lnTo>
                  <a:lnTo>
                    <a:pt x="1261110" y="1193800"/>
                  </a:lnTo>
                  <a:lnTo>
                    <a:pt x="1253455" y="1206500"/>
                  </a:lnTo>
                  <a:lnTo>
                    <a:pt x="1231588" y="1231900"/>
                  </a:lnTo>
                  <a:close/>
                </a:path>
                <a:path w="1447800" h="1447800">
                  <a:moveTo>
                    <a:pt x="249159" y="203200"/>
                  </a:moveTo>
                  <a:lnTo>
                    <a:pt x="217689" y="203200"/>
                  </a:lnTo>
                  <a:lnTo>
                    <a:pt x="238899" y="190500"/>
                  </a:lnTo>
                  <a:lnTo>
                    <a:pt x="247432" y="177800"/>
                  </a:lnTo>
                  <a:lnTo>
                    <a:pt x="266233" y="165100"/>
                  </a:lnTo>
                  <a:lnTo>
                    <a:pt x="272786" y="152400"/>
                  </a:lnTo>
                  <a:lnTo>
                    <a:pt x="302960" y="152400"/>
                  </a:lnTo>
                  <a:lnTo>
                    <a:pt x="286492" y="165100"/>
                  </a:lnTo>
                  <a:lnTo>
                    <a:pt x="278242" y="177800"/>
                  </a:lnTo>
                  <a:lnTo>
                    <a:pt x="254389" y="190500"/>
                  </a:lnTo>
                  <a:lnTo>
                    <a:pt x="249159" y="203200"/>
                  </a:lnTo>
                  <a:close/>
                </a:path>
                <a:path w="1447800" h="1447800">
                  <a:moveTo>
                    <a:pt x="354645" y="1320800"/>
                  </a:moveTo>
                  <a:lnTo>
                    <a:pt x="321923" y="1320800"/>
                  </a:lnTo>
                  <a:lnTo>
                    <a:pt x="320419" y="1308100"/>
                  </a:lnTo>
                  <a:lnTo>
                    <a:pt x="294769" y="1295400"/>
                  </a:lnTo>
                  <a:lnTo>
                    <a:pt x="285755" y="1282700"/>
                  </a:lnTo>
                  <a:lnTo>
                    <a:pt x="272786" y="1282700"/>
                  </a:lnTo>
                  <a:lnTo>
                    <a:pt x="266233" y="1270000"/>
                  </a:lnTo>
                  <a:lnTo>
                    <a:pt x="247432" y="1257300"/>
                  </a:lnTo>
                  <a:lnTo>
                    <a:pt x="238899" y="1244600"/>
                  </a:lnTo>
                  <a:lnTo>
                    <a:pt x="217689" y="1231900"/>
                  </a:lnTo>
                  <a:lnTo>
                    <a:pt x="216199" y="1231900"/>
                  </a:lnTo>
                  <a:lnTo>
                    <a:pt x="194332" y="1206500"/>
                  </a:lnTo>
                  <a:lnTo>
                    <a:pt x="186677" y="1193800"/>
                  </a:lnTo>
                  <a:lnTo>
                    <a:pt x="178612" y="1181100"/>
                  </a:lnTo>
                  <a:lnTo>
                    <a:pt x="170256" y="1181100"/>
                  </a:lnTo>
                  <a:lnTo>
                    <a:pt x="162377" y="1168400"/>
                  </a:lnTo>
                  <a:lnTo>
                    <a:pt x="154714" y="1155700"/>
                  </a:lnTo>
                  <a:lnTo>
                    <a:pt x="147672" y="1143000"/>
                  </a:lnTo>
                  <a:lnTo>
                    <a:pt x="129251" y="1117600"/>
                  </a:lnTo>
                  <a:lnTo>
                    <a:pt x="112085" y="1092200"/>
                  </a:lnTo>
                  <a:lnTo>
                    <a:pt x="86673" y="1054100"/>
                  </a:lnTo>
                  <a:lnTo>
                    <a:pt x="64179" y="1003300"/>
                  </a:lnTo>
                  <a:lnTo>
                    <a:pt x="44875" y="965200"/>
                  </a:lnTo>
                  <a:lnTo>
                    <a:pt x="29029" y="914400"/>
                  </a:lnTo>
                  <a:lnTo>
                    <a:pt x="16374" y="863600"/>
                  </a:lnTo>
                  <a:lnTo>
                    <a:pt x="7450" y="812800"/>
                  </a:lnTo>
                  <a:lnTo>
                    <a:pt x="2061" y="762000"/>
                  </a:lnTo>
                  <a:lnTo>
                    <a:pt x="13" y="723900"/>
                  </a:lnTo>
                  <a:lnTo>
                    <a:pt x="0" y="711200"/>
                  </a:lnTo>
                  <a:lnTo>
                    <a:pt x="2061" y="673100"/>
                  </a:lnTo>
                  <a:lnTo>
                    <a:pt x="7450" y="622300"/>
                  </a:lnTo>
                  <a:lnTo>
                    <a:pt x="16374" y="571500"/>
                  </a:lnTo>
                  <a:lnTo>
                    <a:pt x="29029" y="520700"/>
                  </a:lnTo>
                  <a:lnTo>
                    <a:pt x="44875" y="469900"/>
                  </a:lnTo>
                  <a:lnTo>
                    <a:pt x="64179" y="431800"/>
                  </a:lnTo>
                  <a:lnTo>
                    <a:pt x="86673" y="381000"/>
                  </a:lnTo>
                  <a:lnTo>
                    <a:pt x="112085" y="342900"/>
                  </a:lnTo>
                  <a:lnTo>
                    <a:pt x="129244" y="317500"/>
                  </a:lnTo>
                  <a:lnTo>
                    <a:pt x="147669" y="292100"/>
                  </a:lnTo>
                  <a:lnTo>
                    <a:pt x="154712" y="279400"/>
                  </a:lnTo>
                  <a:lnTo>
                    <a:pt x="162376" y="266700"/>
                  </a:lnTo>
                  <a:lnTo>
                    <a:pt x="170256" y="254000"/>
                  </a:lnTo>
                  <a:lnTo>
                    <a:pt x="178612" y="254000"/>
                  </a:lnTo>
                  <a:lnTo>
                    <a:pt x="186677" y="241300"/>
                  </a:lnTo>
                  <a:lnTo>
                    <a:pt x="194332" y="228600"/>
                  </a:lnTo>
                  <a:lnTo>
                    <a:pt x="216199" y="203200"/>
                  </a:lnTo>
                  <a:lnTo>
                    <a:pt x="239059" y="203200"/>
                  </a:lnTo>
                  <a:lnTo>
                    <a:pt x="234022" y="215900"/>
                  </a:lnTo>
                  <a:lnTo>
                    <a:pt x="228727" y="215900"/>
                  </a:lnTo>
                  <a:lnTo>
                    <a:pt x="197223" y="254000"/>
                  </a:lnTo>
                  <a:lnTo>
                    <a:pt x="171968" y="279400"/>
                  </a:lnTo>
                  <a:lnTo>
                    <a:pt x="148209" y="317500"/>
                  </a:lnTo>
                  <a:lnTo>
                    <a:pt x="125936" y="342900"/>
                  </a:lnTo>
                  <a:lnTo>
                    <a:pt x="101165" y="393700"/>
                  </a:lnTo>
                  <a:lnTo>
                    <a:pt x="79199" y="431800"/>
                  </a:lnTo>
                  <a:lnTo>
                    <a:pt x="60312" y="482600"/>
                  </a:lnTo>
                  <a:lnTo>
                    <a:pt x="44778" y="520700"/>
                  </a:lnTo>
                  <a:lnTo>
                    <a:pt x="32341" y="571500"/>
                  </a:lnTo>
                  <a:lnTo>
                    <a:pt x="23568" y="622300"/>
                  </a:lnTo>
                  <a:lnTo>
                    <a:pt x="18271" y="673100"/>
                  </a:lnTo>
                  <a:lnTo>
                    <a:pt x="16261" y="723900"/>
                  </a:lnTo>
                  <a:lnTo>
                    <a:pt x="18271" y="762000"/>
                  </a:lnTo>
                  <a:lnTo>
                    <a:pt x="23568" y="812800"/>
                  </a:lnTo>
                  <a:lnTo>
                    <a:pt x="32341" y="863600"/>
                  </a:lnTo>
                  <a:lnTo>
                    <a:pt x="44778" y="914400"/>
                  </a:lnTo>
                  <a:lnTo>
                    <a:pt x="60312" y="952500"/>
                  </a:lnTo>
                  <a:lnTo>
                    <a:pt x="79200" y="1003300"/>
                  </a:lnTo>
                  <a:lnTo>
                    <a:pt x="101168" y="1041400"/>
                  </a:lnTo>
                  <a:lnTo>
                    <a:pt x="125943" y="1092200"/>
                  </a:lnTo>
                  <a:lnTo>
                    <a:pt x="149738" y="1117600"/>
                  </a:lnTo>
                  <a:lnTo>
                    <a:pt x="175159" y="1155700"/>
                  </a:lnTo>
                  <a:lnTo>
                    <a:pt x="202290" y="1193800"/>
                  </a:lnTo>
                  <a:lnTo>
                    <a:pt x="260205" y="1244600"/>
                  </a:lnTo>
                  <a:lnTo>
                    <a:pt x="290509" y="1270000"/>
                  </a:lnTo>
                  <a:lnTo>
                    <a:pt x="322023" y="1295400"/>
                  </a:lnTo>
                  <a:lnTo>
                    <a:pt x="354645" y="1320800"/>
                  </a:lnTo>
                  <a:close/>
                </a:path>
                <a:path w="1447800" h="1447800">
                  <a:moveTo>
                    <a:pt x="1175001" y="1282700"/>
                  </a:moveTo>
                  <a:lnTo>
                    <a:pt x="1144827" y="1282700"/>
                  </a:lnTo>
                  <a:lnTo>
                    <a:pt x="1161295" y="1270000"/>
                  </a:lnTo>
                  <a:lnTo>
                    <a:pt x="1169546" y="1257300"/>
                  </a:lnTo>
                  <a:lnTo>
                    <a:pt x="1193398" y="1244600"/>
                  </a:lnTo>
                  <a:lnTo>
                    <a:pt x="1198628" y="1231900"/>
                  </a:lnTo>
                  <a:lnTo>
                    <a:pt x="1230098" y="1231900"/>
                  </a:lnTo>
                  <a:lnTo>
                    <a:pt x="1208887" y="1244600"/>
                  </a:lnTo>
                  <a:lnTo>
                    <a:pt x="1200354" y="1257300"/>
                  </a:lnTo>
                  <a:lnTo>
                    <a:pt x="1181554" y="1270000"/>
                  </a:lnTo>
                  <a:lnTo>
                    <a:pt x="1175001" y="1282700"/>
                  </a:lnTo>
                  <a:close/>
                </a:path>
                <a:path w="1447800" h="1447800">
                  <a:moveTo>
                    <a:pt x="1061322" y="1358900"/>
                  </a:moveTo>
                  <a:lnTo>
                    <a:pt x="1030580" y="1358900"/>
                  </a:lnTo>
                  <a:lnTo>
                    <a:pt x="1033573" y="1346200"/>
                  </a:lnTo>
                  <a:lnTo>
                    <a:pt x="1053608" y="1346200"/>
                  </a:lnTo>
                  <a:lnTo>
                    <a:pt x="1061446" y="1333500"/>
                  </a:lnTo>
                  <a:lnTo>
                    <a:pt x="1068724" y="1333500"/>
                  </a:lnTo>
                  <a:lnTo>
                    <a:pt x="1087872" y="1320800"/>
                  </a:lnTo>
                  <a:lnTo>
                    <a:pt x="1110670" y="1308100"/>
                  </a:lnTo>
                  <a:lnTo>
                    <a:pt x="1119344" y="1295400"/>
                  </a:lnTo>
                  <a:lnTo>
                    <a:pt x="1133490" y="1295400"/>
                  </a:lnTo>
                  <a:lnTo>
                    <a:pt x="1139246" y="1282700"/>
                  </a:lnTo>
                  <a:lnTo>
                    <a:pt x="1162032" y="1282700"/>
                  </a:lnTo>
                  <a:lnTo>
                    <a:pt x="1153017" y="1295400"/>
                  </a:lnTo>
                  <a:lnTo>
                    <a:pt x="1127369" y="1308100"/>
                  </a:lnTo>
                  <a:lnTo>
                    <a:pt x="1125864" y="1320800"/>
                  </a:lnTo>
                  <a:lnTo>
                    <a:pt x="1123429" y="1320800"/>
                  </a:lnTo>
                  <a:lnTo>
                    <a:pt x="1069336" y="1346200"/>
                  </a:lnTo>
                  <a:lnTo>
                    <a:pt x="1061322" y="1358900"/>
                  </a:lnTo>
                  <a:close/>
                </a:path>
                <a:path w="1447800" h="1447800">
                  <a:moveTo>
                    <a:pt x="394183" y="1346200"/>
                  </a:moveTo>
                  <a:lnTo>
                    <a:pt x="371018" y="1346200"/>
                  </a:lnTo>
                  <a:lnTo>
                    <a:pt x="351451" y="1333500"/>
                  </a:lnTo>
                  <a:lnTo>
                    <a:pt x="324358" y="1320800"/>
                  </a:lnTo>
                  <a:lnTo>
                    <a:pt x="359920" y="1320800"/>
                  </a:lnTo>
                  <a:lnTo>
                    <a:pt x="386344" y="1333500"/>
                  </a:lnTo>
                  <a:lnTo>
                    <a:pt x="394183" y="1346200"/>
                  </a:lnTo>
                  <a:close/>
                </a:path>
                <a:path w="1447800" h="1447800">
                  <a:moveTo>
                    <a:pt x="417213" y="1358900"/>
                  </a:moveTo>
                  <a:lnTo>
                    <a:pt x="386472" y="1358900"/>
                  </a:lnTo>
                  <a:lnTo>
                    <a:pt x="378458" y="1346200"/>
                  </a:lnTo>
                  <a:lnTo>
                    <a:pt x="414219" y="1346200"/>
                  </a:lnTo>
                  <a:lnTo>
                    <a:pt x="417213" y="1358900"/>
                  </a:lnTo>
                  <a:close/>
                </a:path>
                <a:path w="1447800" h="1447800">
                  <a:moveTo>
                    <a:pt x="450567" y="1371600"/>
                  </a:moveTo>
                  <a:lnTo>
                    <a:pt x="406961" y="1371600"/>
                  </a:lnTo>
                  <a:lnTo>
                    <a:pt x="403907" y="1358900"/>
                  </a:lnTo>
                  <a:lnTo>
                    <a:pt x="420368" y="1358900"/>
                  </a:lnTo>
                  <a:lnTo>
                    <a:pt x="450567" y="1371600"/>
                  </a:lnTo>
                  <a:close/>
                </a:path>
                <a:path w="1447800" h="1447800">
                  <a:moveTo>
                    <a:pt x="1040833" y="1371600"/>
                  </a:moveTo>
                  <a:lnTo>
                    <a:pt x="997220" y="1371600"/>
                  </a:lnTo>
                  <a:lnTo>
                    <a:pt x="1027419" y="1358900"/>
                  </a:lnTo>
                  <a:lnTo>
                    <a:pt x="1043887" y="1358900"/>
                  </a:lnTo>
                  <a:lnTo>
                    <a:pt x="1040833" y="1371600"/>
                  </a:lnTo>
                  <a:close/>
                </a:path>
                <a:path w="1447800" h="1447800">
                  <a:moveTo>
                    <a:pt x="484476" y="1384300"/>
                  </a:moveTo>
                  <a:lnTo>
                    <a:pt x="444154" y="1384300"/>
                  </a:lnTo>
                  <a:lnTo>
                    <a:pt x="413255" y="1371600"/>
                  </a:lnTo>
                  <a:lnTo>
                    <a:pt x="472825" y="1371600"/>
                  </a:lnTo>
                  <a:lnTo>
                    <a:pt x="484476" y="1384300"/>
                  </a:lnTo>
                  <a:close/>
                </a:path>
                <a:path w="1447800" h="1447800">
                  <a:moveTo>
                    <a:pt x="1003639" y="1384300"/>
                  </a:moveTo>
                  <a:lnTo>
                    <a:pt x="963315" y="1384300"/>
                  </a:lnTo>
                  <a:lnTo>
                    <a:pt x="974965" y="1371600"/>
                  </a:lnTo>
                  <a:lnTo>
                    <a:pt x="1034539" y="1371600"/>
                  </a:lnTo>
                  <a:lnTo>
                    <a:pt x="1003639" y="1384300"/>
                  </a:lnTo>
                  <a:close/>
                </a:path>
                <a:path w="1447800" h="1447800">
                  <a:moveTo>
                    <a:pt x="822605" y="1435100"/>
                  </a:moveTo>
                  <a:lnTo>
                    <a:pt x="625182" y="1435100"/>
                  </a:lnTo>
                  <a:lnTo>
                    <a:pt x="577865" y="1422400"/>
                  </a:lnTo>
                  <a:lnTo>
                    <a:pt x="532950" y="1409700"/>
                  </a:lnTo>
                  <a:lnTo>
                    <a:pt x="491220" y="1397000"/>
                  </a:lnTo>
                  <a:lnTo>
                    <a:pt x="466924" y="1397000"/>
                  </a:lnTo>
                  <a:lnTo>
                    <a:pt x="455384" y="1384300"/>
                  </a:lnTo>
                  <a:lnTo>
                    <a:pt x="496570" y="1384300"/>
                  </a:lnTo>
                  <a:lnTo>
                    <a:pt x="537340" y="1397000"/>
                  </a:lnTo>
                  <a:lnTo>
                    <a:pt x="581217" y="1409700"/>
                  </a:lnTo>
                  <a:lnTo>
                    <a:pt x="627442" y="1422400"/>
                  </a:lnTo>
                  <a:lnTo>
                    <a:pt x="869923" y="1422400"/>
                  </a:lnTo>
                  <a:lnTo>
                    <a:pt x="822605" y="1435100"/>
                  </a:lnTo>
                  <a:close/>
                </a:path>
                <a:path w="1447800" h="1447800">
                  <a:moveTo>
                    <a:pt x="869923" y="1422400"/>
                  </a:moveTo>
                  <a:lnTo>
                    <a:pt x="820348" y="1422400"/>
                  </a:lnTo>
                  <a:lnTo>
                    <a:pt x="866573" y="1409700"/>
                  </a:lnTo>
                  <a:lnTo>
                    <a:pt x="910451" y="1397000"/>
                  </a:lnTo>
                  <a:lnTo>
                    <a:pt x="951224" y="1384300"/>
                  </a:lnTo>
                  <a:lnTo>
                    <a:pt x="992409" y="1384300"/>
                  </a:lnTo>
                  <a:lnTo>
                    <a:pt x="980867" y="1397000"/>
                  </a:lnTo>
                  <a:lnTo>
                    <a:pt x="956572" y="1397000"/>
                  </a:lnTo>
                  <a:lnTo>
                    <a:pt x="914839" y="1409700"/>
                  </a:lnTo>
                  <a:lnTo>
                    <a:pt x="869923" y="1422400"/>
                  </a:lnTo>
                  <a:close/>
                </a:path>
                <a:path w="1447800" h="1447800">
                  <a:moveTo>
                    <a:pt x="723894" y="1447800"/>
                  </a:moveTo>
                  <a:lnTo>
                    <a:pt x="674119" y="1435100"/>
                  </a:lnTo>
                  <a:lnTo>
                    <a:pt x="773668" y="1435100"/>
                  </a:lnTo>
                  <a:lnTo>
                    <a:pt x="723894" y="1447800"/>
                  </a:lnTo>
                  <a:close/>
                </a:path>
              </a:pathLst>
            </a:custGeom>
            <a:solidFill>
              <a:srgbClr val="FF1616"/>
            </a:solidFill>
          </p:spPr>
          <p:txBody>
            <a:bodyPr wrap="square" lIns="0" tIns="0" rIns="0" bIns="0" rtlCol="0"/>
            <a:lstStyle/>
            <a:p>
              <a:endParaRPr sz="700"/>
            </a:p>
          </p:txBody>
        </p:sp>
      </p:grpSp>
      <p:sp>
        <p:nvSpPr>
          <p:cNvPr id="10" name="object 10"/>
          <p:cNvSpPr txBox="1">
            <a:spLocks noGrp="1"/>
          </p:cNvSpPr>
          <p:nvPr>
            <p:ph type="title"/>
          </p:nvPr>
        </p:nvSpPr>
        <p:spPr>
          <a:xfrm>
            <a:off x="242906" y="749087"/>
            <a:ext cx="4109085" cy="480901"/>
          </a:xfrm>
          <a:prstGeom prst="rect">
            <a:avLst/>
          </a:prstGeom>
        </p:spPr>
        <p:txBody>
          <a:bodyPr spcFirstLastPara="1" vert="horz" wrap="square" lIns="0" tIns="6350" rIns="0" bIns="0" rtlCol="0" anchor="ctr" anchorCtr="0">
            <a:spAutoFit/>
          </a:bodyPr>
          <a:lstStyle/>
          <a:p>
            <a:pPr marL="6350">
              <a:spcBef>
                <a:spcPts val="50"/>
              </a:spcBef>
            </a:pPr>
            <a:r>
              <a:rPr sz="3000" spc="75" dirty="0">
                <a:solidFill>
                  <a:srgbClr val="00B0F0"/>
                </a:solidFill>
              </a:rPr>
              <a:t>Hamilton </a:t>
            </a:r>
            <a:r>
              <a:rPr sz="3000" spc="-173" dirty="0">
                <a:solidFill>
                  <a:srgbClr val="00B0F0"/>
                </a:solidFill>
              </a:rPr>
              <a:t>R.</a:t>
            </a:r>
            <a:r>
              <a:rPr lang="en-CA" sz="3000" spc="-173" dirty="0">
                <a:solidFill>
                  <a:srgbClr val="00B0F0"/>
                </a:solidFill>
              </a:rPr>
              <a:t>1 </a:t>
            </a:r>
            <a:r>
              <a:rPr sz="3000" spc="55" dirty="0">
                <a:solidFill>
                  <a:srgbClr val="00B0F0"/>
                </a:solidFill>
              </a:rPr>
              <a:t>Outbreak</a:t>
            </a:r>
            <a:endParaRPr sz="3000" dirty="0">
              <a:solidFill>
                <a:srgbClr val="00B0F0"/>
              </a:solidFill>
            </a:endParaRPr>
          </a:p>
        </p:txBody>
      </p:sp>
      <p:sp>
        <p:nvSpPr>
          <p:cNvPr id="11" name="object 11"/>
          <p:cNvSpPr txBox="1"/>
          <p:nvPr/>
        </p:nvSpPr>
        <p:spPr>
          <a:xfrm>
            <a:off x="165176" y="1610642"/>
            <a:ext cx="7636828" cy="252633"/>
          </a:xfrm>
          <a:prstGeom prst="rect">
            <a:avLst/>
          </a:prstGeom>
        </p:spPr>
        <p:txBody>
          <a:bodyPr vert="horz" wrap="square" lIns="0" tIns="6350" rIns="0" bIns="0" rtlCol="0">
            <a:spAutoFit/>
          </a:bodyPr>
          <a:lstStyle/>
          <a:p>
            <a:pPr marL="6350">
              <a:spcBef>
                <a:spcPts val="50"/>
              </a:spcBef>
            </a:pPr>
            <a:r>
              <a:rPr sz="1600" b="1" i="1" spc="-30" dirty="0">
                <a:solidFill>
                  <a:schemeClr val="bg1"/>
                </a:solidFill>
                <a:latin typeface="Trebuchet MS"/>
                <a:cs typeface="Trebuchet MS"/>
              </a:rPr>
              <a:t>January/February</a:t>
            </a:r>
            <a:r>
              <a:rPr sz="1600" b="1" i="1" spc="-143" dirty="0">
                <a:solidFill>
                  <a:schemeClr val="bg1"/>
                </a:solidFill>
                <a:latin typeface="Trebuchet MS"/>
                <a:cs typeface="Trebuchet MS"/>
              </a:rPr>
              <a:t> </a:t>
            </a:r>
            <a:r>
              <a:rPr sz="1600" b="1" i="1" spc="-18" dirty="0">
                <a:solidFill>
                  <a:schemeClr val="bg1"/>
                </a:solidFill>
                <a:latin typeface="Trebuchet MS"/>
                <a:cs typeface="Trebuchet MS"/>
              </a:rPr>
              <a:t>2021</a:t>
            </a:r>
            <a:r>
              <a:rPr sz="1600" b="1" i="1" spc="-110" dirty="0">
                <a:solidFill>
                  <a:schemeClr val="bg1"/>
                </a:solidFill>
                <a:latin typeface="Trebuchet MS"/>
                <a:cs typeface="Trebuchet MS"/>
              </a:rPr>
              <a:t> </a:t>
            </a:r>
            <a:r>
              <a:rPr sz="1600" spc="15" dirty="0">
                <a:solidFill>
                  <a:schemeClr val="bg1"/>
                </a:solidFill>
                <a:latin typeface="Trebuchet MS"/>
                <a:cs typeface="Trebuchet MS"/>
              </a:rPr>
              <a:t>-</a:t>
            </a:r>
            <a:r>
              <a:rPr sz="1600" spc="-113" dirty="0">
                <a:solidFill>
                  <a:schemeClr val="bg1"/>
                </a:solidFill>
                <a:latin typeface="Trebuchet MS"/>
                <a:cs typeface="Trebuchet MS"/>
              </a:rPr>
              <a:t> </a:t>
            </a:r>
            <a:r>
              <a:rPr sz="1600" spc="55" dirty="0">
                <a:solidFill>
                  <a:schemeClr val="bg1"/>
                </a:solidFill>
                <a:latin typeface="Trebuchet MS"/>
                <a:cs typeface="Trebuchet MS"/>
              </a:rPr>
              <a:t>Burden</a:t>
            </a:r>
            <a:r>
              <a:rPr sz="1600" spc="-110" dirty="0">
                <a:solidFill>
                  <a:schemeClr val="bg1"/>
                </a:solidFill>
                <a:latin typeface="Trebuchet MS"/>
                <a:cs typeface="Trebuchet MS"/>
              </a:rPr>
              <a:t> </a:t>
            </a:r>
            <a:r>
              <a:rPr sz="1600" spc="20" dirty="0">
                <a:solidFill>
                  <a:schemeClr val="bg1"/>
                </a:solidFill>
                <a:latin typeface="Trebuchet MS"/>
                <a:cs typeface="Trebuchet MS"/>
              </a:rPr>
              <a:t>fell</a:t>
            </a:r>
            <a:r>
              <a:rPr sz="1600" spc="-110" dirty="0">
                <a:solidFill>
                  <a:schemeClr val="bg1"/>
                </a:solidFill>
                <a:latin typeface="Trebuchet MS"/>
                <a:cs typeface="Trebuchet MS"/>
              </a:rPr>
              <a:t> </a:t>
            </a:r>
            <a:r>
              <a:rPr sz="1600" spc="43" dirty="0">
                <a:solidFill>
                  <a:schemeClr val="bg1"/>
                </a:solidFill>
                <a:latin typeface="Trebuchet MS"/>
                <a:cs typeface="Trebuchet MS"/>
              </a:rPr>
              <a:t>on</a:t>
            </a:r>
            <a:r>
              <a:rPr sz="1600" spc="-113" dirty="0">
                <a:solidFill>
                  <a:schemeClr val="bg1"/>
                </a:solidFill>
                <a:latin typeface="Trebuchet MS"/>
                <a:cs typeface="Trebuchet MS"/>
              </a:rPr>
              <a:t> </a:t>
            </a:r>
            <a:r>
              <a:rPr sz="1600" spc="63" dirty="0">
                <a:solidFill>
                  <a:schemeClr val="bg1"/>
                </a:solidFill>
                <a:latin typeface="Trebuchet MS"/>
                <a:cs typeface="Trebuchet MS"/>
              </a:rPr>
              <a:t>a</a:t>
            </a:r>
            <a:r>
              <a:rPr sz="1600" spc="-110" dirty="0">
                <a:solidFill>
                  <a:schemeClr val="bg1"/>
                </a:solidFill>
                <a:latin typeface="Trebuchet MS"/>
                <a:cs typeface="Trebuchet MS"/>
              </a:rPr>
              <a:t> </a:t>
            </a:r>
            <a:r>
              <a:rPr sz="1600" spc="35" dirty="0">
                <a:solidFill>
                  <a:schemeClr val="bg1"/>
                </a:solidFill>
                <a:latin typeface="Trebuchet MS"/>
                <a:cs typeface="Trebuchet MS"/>
              </a:rPr>
              <a:t>community</a:t>
            </a:r>
            <a:r>
              <a:rPr sz="1600" spc="-110" dirty="0">
                <a:solidFill>
                  <a:schemeClr val="bg1"/>
                </a:solidFill>
                <a:latin typeface="Trebuchet MS"/>
                <a:cs typeface="Trebuchet MS"/>
              </a:rPr>
              <a:t> </a:t>
            </a:r>
            <a:r>
              <a:rPr sz="1600" spc="40" dirty="0">
                <a:solidFill>
                  <a:schemeClr val="bg1"/>
                </a:solidFill>
                <a:latin typeface="Trebuchet MS"/>
                <a:cs typeface="Trebuchet MS"/>
              </a:rPr>
              <a:t>experiencing</a:t>
            </a:r>
            <a:r>
              <a:rPr sz="1600" spc="-113" dirty="0">
                <a:solidFill>
                  <a:schemeClr val="bg1"/>
                </a:solidFill>
                <a:latin typeface="Trebuchet MS"/>
                <a:cs typeface="Trebuchet MS"/>
              </a:rPr>
              <a:t> </a:t>
            </a:r>
            <a:r>
              <a:rPr sz="1600" spc="78" dirty="0">
                <a:solidFill>
                  <a:schemeClr val="bg1"/>
                </a:solidFill>
                <a:latin typeface="Trebuchet MS"/>
                <a:cs typeface="Trebuchet MS"/>
              </a:rPr>
              <a:t>homelessness</a:t>
            </a:r>
            <a:endParaRPr sz="1600" dirty="0">
              <a:solidFill>
                <a:schemeClr val="bg1"/>
              </a:solidFill>
              <a:latin typeface="Trebuchet MS"/>
              <a:cs typeface="Trebuchet MS"/>
            </a:endParaRPr>
          </a:p>
        </p:txBody>
      </p:sp>
      <p:sp>
        <p:nvSpPr>
          <p:cNvPr id="12" name="object 12"/>
          <p:cNvSpPr txBox="1"/>
          <p:nvPr/>
        </p:nvSpPr>
        <p:spPr>
          <a:xfrm>
            <a:off x="242906" y="5452372"/>
            <a:ext cx="2952433" cy="206467"/>
          </a:xfrm>
          <a:prstGeom prst="rect">
            <a:avLst/>
          </a:prstGeom>
        </p:spPr>
        <p:txBody>
          <a:bodyPr vert="horz" wrap="square" lIns="0" tIns="6350" rIns="0" bIns="0" rtlCol="0">
            <a:spAutoFit/>
          </a:bodyPr>
          <a:lstStyle/>
          <a:p>
            <a:pPr marL="6350">
              <a:spcBef>
                <a:spcPts val="50"/>
              </a:spcBef>
            </a:pPr>
            <a:r>
              <a:rPr sz="1300" b="1" spc="63" dirty="0">
                <a:solidFill>
                  <a:srgbClr val="00B0F0"/>
                </a:solidFill>
                <a:latin typeface="Trebuchet MS"/>
                <a:cs typeface="Trebuchet MS"/>
              </a:rPr>
              <a:t>E484K,</a:t>
            </a:r>
            <a:r>
              <a:rPr sz="1300" b="1" spc="-123" dirty="0">
                <a:solidFill>
                  <a:srgbClr val="00B0F0"/>
                </a:solidFill>
                <a:latin typeface="Trebuchet MS"/>
                <a:cs typeface="Trebuchet MS"/>
              </a:rPr>
              <a:t> </a:t>
            </a:r>
            <a:r>
              <a:rPr sz="1300" b="1" spc="90" dirty="0">
                <a:solidFill>
                  <a:srgbClr val="00B0F0"/>
                </a:solidFill>
                <a:latin typeface="Trebuchet MS"/>
                <a:cs typeface="Trebuchet MS"/>
              </a:rPr>
              <a:t>G769V</a:t>
            </a:r>
            <a:r>
              <a:rPr sz="1300" b="1" spc="-123" dirty="0">
                <a:solidFill>
                  <a:srgbClr val="00B0F0"/>
                </a:solidFill>
                <a:latin typeface="Trebuchet MS"/>
                <a:cs typeface="Trebuchet MS"/>
              </a:rPr>
              <a:t> </a:t>
            </a:r>
            <a:r>
              <a:rPr sz="1300" b="1" spc="28" dirty="0">
                <a:solidFill>
                  <a:srgbClr val="00B0F0"/>
                </a:solidFill>
                <a:latin typeface="Trebuchet MS"/>
                <a:cs typeface="Trebuchet MS"/>
              </a:rPr>
              <a:t>and</a:t>
            </a:r>
            <a:r>
              <a:rPr sz="1300" b="1" spc="-120" dirty="0">
                <a:solidFill>
                  <a:srgbClr val="00B0F0"/>
                </a:solidFill>
                <a:latin typeface="Trebuchet MS"/>
                <a:cs typeface="Trebuchet MS"/>
              </a:rPr>
              <a:t> </a:t>
            </a:r>
            <a:r>
              <a:rPr sz="1300" b="1" spc="20" dirty="0">
                <a:solidFill>
                  <a:srgbClr val="00B0F0"/>
                </a:solidFill>
                <a:latin typeface="Trebuchet MS"/>
                <a:cs typeface="Trebuchet MS"/>
              </a:rPr>
              <a:t>W152L</a:t>
            </a:r>
            <a:r>
              <a:rPr sz="1300" b="1" spc="-123" dirty="0">
                <a:solidFill>
                  <a:srgbClr val="00B0F0"/>
                </a:solidFill>
                <a:latin typeface="Trebuchet MS"/>
                <a:cs typeface="Trebuchet MS"/>
              </a:rPr>
              <a:t> </a:t>
            </a:r>
            <a:r>
              <a:rPr sz="1300" b="1" spc="45" dirty="0">
                <a:solidFill>
                  <a:srgbClr val="00B0F0"/>
                </a:solidFill>
                <a:latin typeface="Trebuchet MS"/>
                <a:cs typeface="Trebuchet MS"/>
              </a:rPr>
              <a:t>Mutations</a:t>
            </a:r>
            <a:endParaRPr sz="1300" dirty="0">
              <a:solidFill>
                <a:srgbClr val="00B0F0"/>
              </a:solidFill>
              <a:latin typeface="Trebuchet MS"/>
              <a:cs typeface="Trebuchet MS"/>
            </a:endParaRPr>
          </a:p>
        </p:txBody>
      </p:sp>
      <p:sp>
        <p:nvSpPr>
          <p:cNvPr id="13" name="object 13"/>
          <p:cNvSpPr txBox="1"/>
          <p:nvPr/>
        </p:nvSpPr>
        <p:spPr>
          <a:xfrm>
            <a:off x="296160" y="5808822"/>
            <a:ext cx="2904490" cy="385427"/>
          </a:xfrm>
          <a:prstGeom prst="rect">
            <a:avLst/>
          </a:prstGeom>
        </p:spPr>
        <p:txBody>
          <a:bodyPr vert="horz" wrap="square" lIns="0" tIns="6350" rIns="0" bIns="0" rtlCol="0">
            <a:spAutoFit/>
          </a:bodyPr>
          <a:lstStyle/>
          <a:p>
            <a:pPr marR="2540" algn="ctr">
              <a:lnSpc>
                <a:spcPct val="116500"/>
              </a:lnSpc>
              <a:spcBef>
                <a:spcPts val="50"/>
              </a:spcBef>
            </a:pPr>
            <a:r>
              <a:rPr sz="1100" spc="65" dirty="0">
                <a:solidFill>
                  <a:schemeClr val="bg1"/>
                </a:solidFill>
                <a:latin typeface="Trebuchet MS"/>
                <a:cs typeface="Trebuchet MS"/>
              </a:rPr>
              <a:t>"Escape</a:t>
            </a:r>
            <a:r>
              <a:rPr sz="1100" spc="-80" dirty="0">
                <a:solidFill>
                  <a:schemeClr val="bg1"/>
                </a:solidFill>
                <a:latin typeface="Trebuchet MS"/>
                <a:cs typeface="Trebuchet MS"/>
              </a:rPr>
              <a:t> </a:t>
            </a:r>
            <a:r>
              <a:rPr sz="1100" spc="35" dirty="0">
                <a:solidFill>
                  <a:schemeClr val="bg1"/>
                </a:solidFill>
                <a:latin typeface="Trebuchet MS"/>
                <a:cs typeface="Trebuchet MS"/>
              </a:rPr>
              <a:t>mutations"</a:t>
            </a:r>
            <a:r>
              <a:rPr sz="1100" spc="-80" dirty="0">
                <a:solidFill>
                  <a:schemeClr val="bg1"/>
                </a:solidFill>
                <a:latin typeface="Trebuchet MS"/>
                <a:cs typeface="Trebuchet MS"/>
              </a:rPr>
              <a:t> </a:t>
            </a:r>
            <a:r>
              <a:rPr sz="1100" spc="20" dirty="0">
                <a:solidFill>
                  <a:schemeClr val="bg1"/>
                </a:solidFill>
                <a:latin typeface="Trebuchet MS"/>
                <a:cs typeface="Trebuchet MS"/>
              </a:rPr>
              <a:t>that</a:t>
            </a:r>
            <a:r>
              <a:rPr sz="1100" spc="-80" dirty="0">
                <a:solidFill>
                  <a:schemeClr val="bg1"/>
                </a:solidFill>
                <a:latin typeface="Trebuchet MS"/>
                <a:cs typeface="Trebuchet MS"/>
              </a:rPr>
              <a:t> </a:t>
            </a:r>
            <a:r>
              <a:rPr sz="1100" spc="48" dirty="0">
                <a:solidFill>
                  <a:schemeClr val="bg1"/>
                </a:solidFill>
                <a:latin typeface="Trebuchet MS"/>
                <a:cs typeface="Trebuchet MS"/>
              </a:rPr>
              <a:t>pose</a:t>
            </a:r>
            <a:r>
              <a:rPr sz="1100" spc="-80" dirty="0">
                <a:solidFill>
                  <a:schemeClr val="bg1"/>
                </a:solidFill>
                <a:latin typeface="Trebuchet MS"/>
                <a:cs typeface="Trebuchet MS"/>
              </a:rPr>
              <a:t> </a:t>
            </a:r>
            <a:r>
              <a:rPr sz="1100" spc="43" dirty="0">
                <a:solidFill>
                  <a:schemeClr val="bg1"/>
                </a:solidFill>
                <a:latin typeface="Trebuchet MS"/>
                <a:cs typeface="Trebuchet MS"/>
              </a:rPr>
              <a:t>a</a:t>
            </a:r>
            <a:r>
              <a:rPr sz="1100" spc="-78" dirty="0">
                <a:solidFill>
                  <a:schemeClr val="bg1"/>
                </a:solidFill>
                <a:latin typeface="Trebuchet MS"/>
                <a:cs typeface="Trebuchet MS"/>
              </a:rPr>
              <a:t> </a:t>
            </a:r>
            <a:r>
              <a:rPr sz="1100" spc="15" dirty="0">
                <a:solidFill>
                  <a:schemeClr val="bg1"/>
                </a:solidFill>
                <a:latin typeface="Trebuchet MS"/>
                <a:cs typeface="Trebuchet MS"/>
              </a:rPr>
              <a:t>threat</a:t>
            </a:r>
            <a:r>
              <a:rPr sz="1100" spc="-80" dirty="0">
                <a:solidFill>
                  <a:schemeClr val="bg1"/>
                </a:solidFill>
                <a:latin typeface="Trebuchet MS"/>
                <a:cs typeface="Trebuchet MS"/>
              </a:rPr>
              <a:t> </a:t>
            </a:r>
            <a:r>
              <a:rPr sz="1100" spc="15" dirty="0">
                <a:solidFill>
                  <a:schemeClr val="bg1"/>
                </a:solidFill>
                <a:latin typeface="Trebuchet MS"/>
                <a:cs typeface="Trebuchet MS"/>
              </a:rPr>
              <a:t>to</a:t>
            </a:r>
            <a:r>
              <a:rPr sz="1100" spc="-80" dirty="0">
                <a:solidFill>
                  <a:schemeClr val="bg1"/>
                </a:solidFill>
                <a:latin typeface="Trebuchet MS"/>
                <a:cs typeface="Trebuchet MS"/>
              </a:rPr>
              <a:t> </a:t>
            </a:r>
            <a:r>
              <a:rPr sz="1100" spc="15" dirty="0">
                <a:solidFill>
                  <a:schemeClr val="bg1"/>
                </a:solidFill>
                <a:latin typeface="Trebuchet MS"/>
                <a:cs typeface="Trebuchet MS"/>
              </a:rPr>
              <a:t>our</a:t>
            </a:r>
            <a:r>
              <a:rPr lang="en-CA" sz="1100" spc="15" dirty="0">
                <a:solidFill>
                  <a:schemeClr val="bg1"/>
                </a:solidFill>
                <a:latin typeface="Trebuchet MS"/>
                <a:cs typeface="Trebuchet MS"/>
              </a:rPr>
              <a:t> </a:t>
            </a:r>
            <a:r>
              <a:rPr sz="1100" spc="15" dirty="0">
                <a:solidFill>
                  <a:schemeClr val="bg1"/>
                </a:solidFill>
                <a:latin typeface="Trebuchet MS"/>
                <a:cs typeface="Trebuchet MS"/>
              </a:rPr>
              <a:t>current </a:t>
            </a:r>
            <a:r>
              <a:rPr sz="1100" spc="38" dirty="0">
                <a:solidFill>
                  <a:schemeClr val="bg1"/>
                </a:solidFill>
                <a:latin typeface="Trebuchet MS"/>
                <a:cs typeface="Trebuchet MS"/>
              </a:rPr>
              <a:t>diagnostic</a:t>
            </a:r>
            <a:r>
              <a:rPr sz="1100" spc="-178" dirty="0">
                <a:solidFill>
                  <a:schemeClr val="bg1"/>
                </a:solidFill>
                <a:latin typeface="Trebuchet MS"/>
                <a:cs typeface="Trebuchet MS"/>
              </a:rPr>
              <a:t> </a:t>
            </a:r>
            <a:r>
              <a:rPr sz="1100" spc="38" dirty="0">
                <a:solidFill>
                  <a:schemeClr val="bg1"/>
                </a:solidFill>
                <a:latin typeface="Trebuchet MS"/>
                <a:cs typeface="Trebuchet MS"/>
              </a:rPr>
              <a:t>methods</a:t>
            </a:r>
            <a:endParaRPr sz="1100" dirty="0">
              <a:solidFill>
                <a:schemeClr val="bg1"/>
              </a:solidFill>
              <a:latin typeface="Trebuchet MS"/>
              <a:cs typeface="Trebuchet MS"/>
            </a:endParaRPr>
          </a:p>
        </p:txBody>
      </p:sp>
      <p:sp>
        <p:nvSpPr>
          <p:cNvPr id="14" name="object 14"/>
          <p:cNvSpPr txBox="1"/>
          <p:nvPr/>
        </p:nvSpPr>
        <p:spPr>
          <a:xfrm>
            <a:off x="3526901" y="5396172"/>
            <a:ext cx="2084601" cy="447302"/>
          </a:xfrm>
          <a:prstGeom prst="rect">
            <a:avLst/>
          </a:prstGeom>
        </p:spPr>
        <p:txBody>
          <a:bodyPr vert="horz" wrap="square" lIns="0" tIns="6350" rIns="0" bIns="0" rtlCol="0">
            <a:spAutoFit/>
          </a:bodyPr>
          <a:lstStyle/>
          <a:p>
            <a:pPr marL="90805" marR="2540" algn="ctr">
              <a:lnSpc>
                <a:spcPct val="115399"/>
              </a:lnSpc>
              <a:spcBef>
                <a:spcPts val="50"/>
              </a:spcBef>
            </a:pPr>
            <a:r>
              <a:rPr sz="1300" b="1" spc="-78" dirty="0">
                <a:solidFill>
                  <a:srgbClr val="00B0F0"/>
                </a:solidFill>
                <a:latin typeface="Trebuchet MS"/>
                <a:cs typeface="Trebuchet MS"/>
              </a:rPr>
              <a:t>R.1</a:t>
            </a:r>
            <a:r>
              <a:rPr sz="1300" b="1" spc="-120" dirty="0">
                <a:solidFill>
                  <a:srgbClr val="00B0F0"/>
                </a:solidFill>
                <a:latin typeface="Trebuchet MS"/>
                <a:cs typeface="Trebuchet MS"/>
              </a:rPr>
              <a:t> </a:t>
            </a:r>
            <a:r>
              <a:rPr sz="1300" b="1" spc="-3" dirty="0">
                <a:solidFill>
                  <a:srgbClr val="00B0F0"/>
                </a:solidFill>
                <a:latin typeface="Trebuchet MS"/>
                <a:cs typeface="Trebuchet MS"/>
              </a:rPr>
              <a:t>idenified</a:t>
            </a:r>
            <a:r>
              <a:rPr sz="1300" b="1" spc="-120" dirty="0">
                <a:solidFill>
                  <a:srgbClr val="00B0F0"/>
                </a:solidFill>
                <a:latin typeface="Trebuchet MS"/>
                <a:cs typeface="Trebuchet MS"/>
              </a:rPr>
              <a:t> </a:t>
            </a:r>
            <a:r>
              <a:rPr sz="1300" b="1" spc="-13" dirty="0">
                <a:solidFill>
                  <a:srgbClr val="00B0F0"/>
                </a:solidFill>
                <a:latin typeface="Trebuchet MS"/>
                <a:cs typeface="Trebuchet MS"/>
              </a:rPr>
              <a:t>in</a:t>
            </a:r>
            <a:r>
              <a:rPr sz="1300" b="1" spc="-120" dirty="0">
                <a:solidFill>
                  <a:srgbClr val="00B0F0"/>
                </a:solidFill>
                <a:latin typeface="Trebuchet MS"/>
                <a:cs typeface="Trebuchet MS"/>
              </a:rPr>
              <a:t> </a:t>
            </a:r>
            <a:r>
              <a:rPr sz="1300" b="1" spc="53" dirty="0">
                <a:solidFill>
                  <a:srgbClr val="00B0F0"/>
                </a:solidFill>
                <a:latin typeface="Trebuchet MS"/>
                <a:cs typeface="Trebuchet MS"/>
              </a:rPr>
              <a:t>a</a:t>
            </a:r>
            <a:r>
              <a:rPr lang="en-CA" sz="1300" b="1" spc="-120" dirty="0">
                <a:solidFill>
                  <a:srgbClr val="00B0F0"/>
                </a:solidFill>
                <a:latin typeface="Trebuchet MS"/>
                <a:cs typeface="Trebuchet MS"/>
              </a:rPr>
              <a:t> </a:t>
            </a:r>
            <a:r>
              <a:rPr sz="1300" b="1" spc="18" dirty="0">
                <a:solidFill>
                  <a:srgbClr val="00B0F0"/>
                </a:solidFill>
                <a:latin typeface="Trebuchet MS"/>
                <a:cs typeface="Trebuchet MS"/>
              </a:rPr>
              <a:t>shelter</a:t>
            </a:r>
            <a:r>
              <a:rPr lang="en-CA" sz="1300" b="1" spc="18" dirty="0">
                <a:solidFill>
                  <a:srgbClr val="00B0F0"/>
                </a:solidFill>
                <a:latin typeface="Trebuchet MS"/>
                <a:cs typeface="Trebuchet MS"/>
              </a:rPr>
              <a:t> </a:t>
            </a:r>
            <a:r>
              <a:rPr sz="1300" b="1" spc="13" dirty="0">
                <a:solidFill>
                  <a:srgbClr val="00B0F0"/>
                </a:solidFill>
                <a:latin typeface="Trebuchet MS"/>
                <a:cs typeface="Trebuchet MS"/>
              </a:rPr>
              <a:t>outbreak </a:t>
            </a:r>
            <a:r>
              <a:rPr sz="1300" b="1" spc="-13" dirty="0">
                <a:solidFill>
                  <a:srgbClr val="00B0F0"/>
                </a:solidFill>
                <a:latin typeface="Trebuchet MS"/>
                <a:cs typeface="Trebuchet MS"/>
              </a:rPr>
              <a:t>in</a:t>
            </a:r>
            <a:r>
              <a:rPr sz="1300" b="1" spc="-260" dirty="0">
                <a:solidFill>
                  <a:srgbClr val="00B0F0"/>
                </a:solidFill>
                <a:latin typeface="Trebuchet MS"/>
                <a:cs typeface="Trebuchet MS"/>
              </a:rPr>
              <a:t> </a:t>
            </a:r>
            <a:r>
              <a:rPr sz="1300" b="1" spc="30" dirty="0">
                <a:solidFill>
                  <a:srgbClr val="00B0F0"/>
                </a:solidFill>
                <a:latin typeface="Trebuchet MS"/>
                <a:cs typeface="Trebuchet MS"/>
              </a:rPr>
              <a:t>Hamilton</a:t>
            </a:r>
            <a:endParaRPr sz="1300" dirty="0">
              <a:solidFill>
                <a:srgbClr val="00B0F0"/>
              </a:solidFill>
              <a:latin typeface="Trebuchet MS"/>
              <a:cs typeface="Trebuchet MS"/>
            </a:endParaRPr>
          </a:p>
        </p:txBody>
      </p:sp>
      <p:sp>
        <p:nvSpPr>
          <p:cNvPr id="15" name="object 15"/>
          <p:cNvSpPr txBox="1"/>
          <p:nvPr/>
        </p:nvSpPr>
        <p:spPr>
          <a:xfrm>
            <a:off x="3529699" y="5948134"/>
            <a:ext cx="2084601" cy="385427"/>
          </a:xfrm>
          <a:prstGeom prst="rect">
            <a:avLst/>
          </a:prstGeom>
        </p:spPr>
        <p:txBody>
          <a:bodyPr vert="horz" wrap="square" lIns="0" tIns="6350" rIns="0" bIns="0" rtlCol="0">
            <a:spAutoFit/>
          </a:bodyPr>
          <a:lstStyle/>
          <a:p>
            <a:pPr marR="2540" algn="ctr">
              <a:lnSpc>
                <a:spcPct val="116500"/>
              </a:lnSpc>
              <a:spcBef>
                <a:spcPts val="50"/>
              </a:spcBef>
            </a:pPr>
            <a:r>
              <a:rPr sz="1100" spc="65" dirty="0">
                <a:solidFill>
                  <a:schemeClr val="bg1"/>
                </a:solidFill>
                <a:latin typeface="Trebuchet MS"/>
              </a:rPr>
              <a:t>Localized</a:t>
            </a:r>
            <a:r>
              <a:rPr lang="en-CA" sz="1100" spc="23" dirty="0">
                <a:solidFill>
                  <a:schemeClr val="bg1"/>
                </a:solidFill>
                <a:latin typeface="Trebuchet MS"/>
              </a:rPr>
              <a:t> </a:t>
            </a:r>
            <a:r>
              <a:rPr sz="1100" spc="8" dirty="0">
                <a:solidFill>
                  <a:schemeClr val="bg1"/>
                </a:solidFill>
                <a:latin typeface="Trebuchet MS"/>
                <a:cs typeface="Trebuchet MS"/>
              </a:rPr>
              <a:t>outbreak,</a:t>
            </a:r>
            <a:r>
              <a:rPr sz="1100" spc="-195" dirty="0">
                <a:solidFill>
                  <a:schemeClr val="bg1"/>
                </a:solidFill>
                <a:latin typeface="Trebuchet MS"/>
                <a:cs typeface="Trebuchet MS"/>
              </a:rPr>
              <a:t> </a:t>
            </a:r>
            <a:r>
              <a:rPr sz="1100" spc="40" dirty="0">
                <a:solidFill>
                  <a:schemeClr val="bg1"/>
                </a:solidFill>
                <a:latin typeface="Trebuchet MS"/>
                <a:cs typeface="Trebuchet MS"/>
              </a:rPr>
              <a:t>spread</a:t>
            </a:r>
            <a:r>
              <a:rPr lang="en-CA" sz="1100" spc="40" dirty="0">
                <a:solidFill>
                  <a:schemeClr val="bg1"/>
                </a:solidFill>
                <a:latin typeface="Trebuchet MS"/>
                <a:cs typeface="Trebuchet MS"/>
              </a:rPr>
              <a:t> </a:t>
            </a:r>
            <a:r>
              <a:rPr sz="1100" spc="8" dirty="0">
                <a:solidFill>
                  <a:schemeClr val="bg1"/>
                </a:solidFill>
                <a:latin typeface="Trebuchet MS"/>
                <a:cs typeface="Trebuchet MS"/>
              </a:rPr>
              <a:t>limited</a:t>
            </a:r>
            <a:r>
              <a:rPr sz="1100" spc="-85" dirty="0">
                <a:solidFill>
                  <a:schemeClr val="bg1"/>
                </a:solidFill>
                <a:latin typeface="Trebuchet MS"/>
                <a:cs typeface="Trebuchet MS"/>
              </a:rPr>
              <a:t> </a:t>
            </a:r>
            <a:r>
              <a:rPr sz="1100" spc="3" dirty="0">
                <a:solidFill>
                  <a:schemeClr val="bg1"/>
                </a:solidFill>
                <a:latin typeface="Trebuchet MS"/>
                <a:cs typeface="Trebuchet MS"/>
              </a:rPr>
              <a:t>in</a:t>
            </a:r>
            <a:r>
              <a:rPr sz="1100" spc="-85" dirty="0">
                <a:solidFill>
                  <a:schemeClr val="bg1"/>
                </a:solidFill>
                <a:latin typeface="Trebuchet MS"/>
                <a:cs typeface="Trebuchet MS"/>
              </a:rPr>
              <a:t> </a:t>
            </a:r>
            <a:r>
              <a:rPr sz="1100" spc="33" dirty="0">
                <a:solidFill>
                  <a:schemeClr val="bg1"/>
                </a:solidFill>
                <a:latin typeface="Trebuchet MS"/>
                <a:cs typeface="Trebuchet MS"/>
              </a:rPr>
              <a:t>rest</a:t>
            </a:r>
            <a:r>
              <a:rPr sz="1100" spc="-83" dirty="0">
                <a:solidFill>
                  <a:schemeClr val="bg1"/>
                </a:solidFill>
                <a:latin typeface="Trebuchet MS"/>
                <a:cs typeface="Trebuchet MS"/>
              </a:rPr>
              <a:t> </a:t>
            </a:r>
            <a:r>
              <a:rPr sz="1100" spc="33" dirty="0">
                <a:solidFill>
                  <a:schemeClr val="bg1"/>
                </a:solidFill>
                <a:latin typeface="Trebuchet MS"/>
                <a:cs typeface="Trebuchet MS"/>
              </a:rPr>
              <a:t>of</a:t>
            </a:r>
            <a:r>
              <a:rPr sz="1100" spc="-85" dirty="0">
                <a:solidFill>
                  <a:schemeClr val="bg1"/>
                </a:solidFill>
                <a:latin typeface="Trebuchet MS"/>
                <a:cs typeface="Trebuchet MS"/>
              </a:rPr>
              <a:t> </a:t>
            </a:r>
            <a:r>
              <a:rPr sz="1100" spc="18" dirty="0">
                <a:solidFill>
                  <a:schemeClr val="bg1"/>
                </a:solidFill>
                <a:latin typeface="Trebuchet MS"/>
                <a:cs typeface="Trebuchet MS"/>
              </a:rPr>
              <a:t>the</a:t>
            </a:r>
            <a:r>
              <a:rPr sz="1100" spc="-85" dirty="0">
                <a:solidFill>
                  <a:schemeClr val="bg1"/>
                </a:solidFill>
                <a:latin typeface="Trebuchet MS"/>
                <a:cs typeface="Trebuchet MS"/>
              </a:rPr>
              <a:t> </a:t>
            </a:r>
            <a:r>
              <a:rPr sz="1100" spc="-18" dirty="0">
                <a:solidFill>
                  <a:schemeClr val="bg1"/>
                </a:solidFill>
                <a:latin typeface="Trebuchet MS"/>
                <a:cs typeface="Trebuchet MS"/>
              </a:rPr>
              <a:t>city</a:t>
            </a:r>
            <a:endParaRPr sz="1100" dirty="0">
              <a:solidFill>
                <a:schemeClr val="bg1"/>
              </a:solidFill>
              <a:latin typeface="Trebuchet MS"/>
              <a:cs typeface="Trebuchet MS"/>
            </a:endParaRPr>
          </a:p>
        </p:txBody>
      </p:sp>
      <p:sp>
        <p:nvSpPr>
          <p:cNvPr id="16" name="object 16"/>
          <p:cNvSpPr txBox="1"/>
          <p:nvPr/>
        </p:nvSpPr>
        <p:spPr>
          <a:xfrm>
            <a:off x="6550873" y="5516589"/>
            <a:ext cx="1844675" cy="206467"/>
          </a:xfrm>
          <a:prstGeom prst="rect">
            <a:avLst/>
          </a:prstGeom>
        </p:spPr>
        <p:txBody>
          <a:bodyPr vert="horz" wrap="square" lIns="0" tIns="6350" rIns="0" bIns="0" rtlCol="0">
            <a:spAutoFit/>
          </a:bodyPr>
          <a:lstStyle/>
          <a:p>
            <a:pPr marL="6350">
              <a:spcBef>
                <a:spcPts val="50"/>
              </a:spcBef>
            </a:pPr>
            <a:r>
              <a:rPr sz="1300" b="1" spc="33" dirty="0">
                <a:solidFill>
                  <a:srgbClr val="00B0F0"/>
                </a:solidFill>
                <a:latin typeface="Trebuchet MS"/>
                <a:cs typeface="Trebuchet MS"/>
              </a:rPr>
              <a:t>Culturing</a:t>
            </a:r>
            <a:r>
              <a:rPr sz="1300" b="1" spc="-127" dirty="0">
                <a:solidFill>
                  <a:srgbClr val="00B0F0"/>
                </a:solidFill>
                <a:latin typeface="Trebuchet MS"/>
                <a:cs typeface="Trebuchet MS"/>
              </a:rPr>
              <a:t> </a:t>
            </a:r>
            <a:r>
              <a:rPr sz="1300" b="1" spc="20" dirty="0">
                <a:solidFill>
                  <a:srgbClr val="00B0F0"/>
                </a:solidFill>
                <a:latin typeface="Trebuchet MS"/>
                <a:cs typeface="Trebuchet MS"/>
              </a:rPr>
              <a:t>of</a:t>
            </a:r>
            <a:r>
              <a:rPr sz="1300" b="1" spc="-125" dirty="0">
                <a:solidFill>
                  <a:srgbClr val="00B0F0"/>
                </a:solidFill>
                <a:latin typeface="Trebuchet MS"/>
                <a:cs typeface="Trebuchet MS"/>
              </a:rPr>
              <a:t> </a:t>
            </a:r>
            <a:r>
              <a:rPr sz="1300" b="1" spc="-78" dirty="0">
                <a:solidFill>
                  <a:srgbClr val="00B0F0"/>
                </a:solidFill>
                <a:latin typeface="Trebuchet MS"/>
                <a:cs typeface="Trebuchet MS"/>
              </a:rPr>
              <a:t>R.1</a:t>
            </a:r>
            <a:r>
              <a:rPr sz="1300" b="1" spc="-127" dirty="0">
                <a:solidFill>
                  <a:srgbClr val="00B0F0"/>
                </a:solidFill>
                <a:latin typeface="Trebuchet MS"/>
                <a:cs typeface="Trebuchet MS"/>
              </a:rPr>
              <a:t> </a:t>
            </a:r>
            <a:r>
              <a:rPr sz="1300" b="1" spc="25" dirty="0">
                <a:solidFill>
                  <a:srgbClr val="00B0F0"/>
                </a:solidFill>
                <a:latin typeface="Trebuchet MS"/>
                <a:cs typeface="Trebuchet MS"/>
              </a:rPr>
              <a:t>Variant</a:t>
            </a:r>
            <a:endParaRPr sz="1300" dirty="0">
              <a:solidFill>
                <a:srgbClr val="00B0F0"/>
              </a:solidFill>
              <a:latin typeface="Trebuchet MS"/>
              <a:cs typeface="Trebuchet MS"/>
            </a:endParaRPr>
          </a:p>
        </p:txBody>
      </p:sp>
      <p:sp>
        <p:nvSpPr>
          <p:cNvPr id="17" name="object 17"/>
          <p:cNvSpPr txBox="1"/>
          <p:nvPr/>
        </p:nvSpPr>
        <p:spPr>
          <a:xfrm>
            <a:off x="6303263" y="5846686"/>
            <a:ext cx="2281933" cy="385427"/>
          </a:xfrm>
          <a:prstGeom prst="rect">
            <a:avLst/>
          </a:prstGeom>
        </p:spPr>
        <p:txBody>
          <a:bodyPr vert="horz" wrap="square" lIns="0" tIns="6350" rIns="0" bIns="0" rtlCol="0">
            <a:spAutoFit/>
          </a:bodyPr>
          <a:lstStyle/>
          <a:p>
            <a:pPr marR="2540" algn="ctr">
              <a:lnSpc>
                <a:spcPct val="116500"/>
              </a:lnSpc>
              <a:spcBef>
                <a:spcPts val="50"/>
              </a:spcBef>
            </a:pPr>
            <a:r>
              <a:rPr sz="1100" spc="23" dirty="0">
                <a:solidFill>
                  <a:schemeClr val="bg1"/>
                </a:solidFill>
                <a:latin typeface="Trebuchet MS"/>
                <a:cs typeface="Trebuchet MS"/>
              </a:rPr>
              <a:t>Implications </a:t>
            </a:r>
            <a:r>
              <a:rPr sz="1100" spc="3" dirty="0">
                <a:solidFill>
                  <a:schemeClr val="bg1"/>
                </a:solidFill>
                <a:latin typeface="Trebuchet MS"/>
                <a:cs typeface="Trebuchet MS"/>
              </a:rPr>
              <a:t>in </a:t>
            </a:r>
            <a:r>
              <a:rPr sz="1100" spc="23" dirty="0">
                <a:solidFill>
                  <a:schemeClr val="bg1"/>
                </a:solidFill>
                <a:latin typeface="Trebuchet MS"/>
                <a:cs typeface="Trebuchet MS"/>
              </a:rPr>
              <a:t>determining  </a:t>
            </a:r>
            <a:r>
              <a:rPr sz="1100" spc="20" dirty="0">
                <a:solidFill>
                  <a:schemeClr val="bg1"/>
                </a:solidFill>
                <a:latin typeface="Trebuchet MS"/>
                <a:cs typeface="Trebuchet MS"/>
              </a:rPr>
              <a:t>functional</a:t>
            </a:r>
            <a:r>
              <a:rPr sz="1100" spc="-78" dirty="0">
                <a:solidFill>
                  <a:schemeClr val="bg1"/>
                </a:solidFill>
                <a:latin typeface="Trebuchet MS"/>
                <a:cs typeface="Trebuchet MS"/>
              </a:rPr>
              <a:t> </a:t>
            </a:r>
            <a:r>
              <a:rPr sz="1100" spc="65" dirty="0">
                <a:solidFill>
                  <a:schemeClr val="bg1"/>
                </a:solidFill>
                <a:latin typeface="Trebuchet MS"/>
              </a:rPr>
              <a:t>ability</a:t>
            </a:r>
            <a:r>
              <a:rPr sz="1100" spc="-78" dirty="0">
                <a:solidFill>
                  <a:schemeClr val="bg1"/>
                </a:solidFill>
                <a:latin typeface="Trebuchet MS"/>
                <a:cs typeface="Trebuchet MS"/>
              </a:rPr>
              <a:t> </a:t>
            </a:r>
            <a:r>
              <a:rPr sz="1100" spc="33" dirty="0">
                <a:solidFill>
                  <a:schemeClr val="bg1"/>
                </a:solidFill>
                <a:latin typeface="Trebuchet MS"/>
                <a:cs typeface="Trebuchet MS"/>
              </a:rPr>
              <a:t>of</a:t>
            </a:r>
            <a:r>
              <a:rPr sz="1100" spc="-78" dirty="0">
                <a:solidFill>
                  <a:schemeClr val="bg1"/>
                </a:solidFill>
                <a:latin typeface="Trebuchet MS"/>
                <a:cs typeface="Trebuchet MS"/>
              </a:rPr>
              <a:t> </a:t>
            </a:r>
            <a:r>
              <a:rPr sz="1100" spc="30" dirty="0">
                <a:solidFill>
                  <a:schemeClr val="bg1"/>
                </a:solidFill>
                <a:latin typeface="Trebuchet MS"/>
                <a:cs typeface="Trebuchet MS"/>
              </a:rPr>
              <a:t>this</a:t>
            </a:r>
            <a:r>
              <a:rPr lang="en-CA" sz="1100" spc="-78" dirty="0">
                <a:solidFill>
                  <a:schemeClr val="bg1"/>
                </a:solidFill>
                <a:latin typeface="Trebuchet MS"/>
                <a:cs typeface="Trebuchet MS"/>
              </a:rPr>
              <a:t> </a:t>
            </a:r>
            <a:r>
              <a:rPr sz="1100" spc="13" dirty="0">
                <a:solidFill>
                  <a:schemeClr val="bg1"/>
                </a:solidFill>
                <a:latin typeface="Trebuchet MS"/>
                <a:cs typeface="Trebuchet MS"/>
              </a:rPr>
              <a:t>variant</a:t>
            </a:r>
            <a:endParaRPr sz="1100" dirty="0">
              <a:solidFill>
                <a:schemeClr val="bg1"/>
              </a:solidFill>
              <a:latin typeface="Trebuchet MS"/>
              <a:cs typeface="Trebuchet MS"/>
            </a:endParaRPr>
          </a:p>
        </p:txBody>
      </p:sp>
      <p:sp>
        <p:nvSpPr>
          <p:cNvPr id="20" name="TextBox 19">
            <a:extLst>
              <a:ext uri="{FF2B5EF4-FFF2-40B4-BE49-F238E27FC236}">
                <a16:creationId xmlns:a16="http://schemas.microsoft.com/office/drawing/2014/main" id="{97F494A4-61BD-4CE4-98B7-D6A344BB01F0}"/>
              </a:ext>
            </a:extLst>
          </p:cNvPr>
          <p:cNvSpPr txBox="1"/>
          <p:nvPr/>
        </p:nvSpPr>
        <p:spPr>
          <a:xfrm>
            <a:off x="-2800" y="6587754"/>
            <a:ext cx="4572000" cy="230832"/>
          </a:xfrm>
          <a:prstGeom prst="rect">
            <a:avLst/>
          </a:prstGeom>
          <a:noFill/>
        </p:spPr>
        <p:txBody>
          <a:bodyPr wrap="square">
            <a:spAutoFit/>
          </a:bodyPr>
          <a:lstStyle/>
          <a:p>
            <a:pPr defTabSz="457200">
              <a:buClrTx/>
            </a:pPr>
            <a:r>
              <a:rPr lang="en-CA" sz="900" kern="1200" dirty="0">
                <a:solidFill>
                  <a:schemeClr val="bg1"/>
                </a:solidFill>
                <a:latin typeface="Calibri"/>
                <a:ea typeface="+mn-ea"/>
                <a:cs typeface="+mn-cs"/>
              </a:rPr>
              <a:t>Slide adapted from Emily </a:t>
            </a:r>
            <a:r>
              <a:rPr lang="en-CA" sz="900" kern="1200" dirty="0" err="1">
                <a:solidFill>
                  <a:schemeClr val="bg1"/>
                </a:solidFill>
                <a:latin typeface="Calibri"/>
                <a:ea typeface="+mn-ea"/>
                <a:cs typeface="+mn-cs"/>
              </a:rPr>
              <a:t>Panousis</a:t>
            </a:r>
            <a:endParaRPr lang="en-CA" sz="900" kern="1200" dirty="0">
              <a:solidFill>
                <a:schemeClr val="bg1"/>
              </a:solidFill>
              <a:latin typeface="Calibri"/>
              <a:ea typeface="+mn-ea"/>
              <a:cs typeface="+mn-cs"/>
            </a:endParaRPr>
          </a:p>
        </p:txBody>
      </p:sp>
    </p:spTree>
  </p:cSld>
  <p:clrMapOvr>
    <a:overrideClrMapping bg1="lt1" tx1="dk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 name="object 5"/>
          <p:cNvSpPr/>
          <p:nvPr/>
        </p:nvSpPr>
        <p:spPr>
          <a:xfrm>
            <a:off x="5226069" y="2119772"/>
            <a:ext cx="802118" cy="802189"/>
          </a:xfrm>
          <a:prstGeom prst="rect">
            <a:avLst/>
          </a:prstGeom>
          <a:blipFill>
            <a:blip r:embed="rId3" cstate="print">
              <a:duotone>
                <a:schemeClr val="accent2">
                  <a:shade val="45000"/>
                  <a:satMod val="135000"/>
                </a:schemeClr>
                <a:prstClr val="white"/>
              </a:duotone>
            </a:blip>
            <a:stretch>
              <a:fillRect/>
            </a:stretch>
          </a:blipFill>
        </p:spPr>
        <p:txBody>
          <a:bodyPr wrap="square" lIns="0" tIns="0" rIns="0" bIns="0" rtlCol="0"/>
          <a:lstStyle/>
          <a:p>
            <a:endParaRPr sz="700">
              <a:solidFill>
                <a:srgbClr val="00B0F0"/>
              </a:solidFill>
            </a:endParaRPr>
          </a:p>
        </p:txBody>
      </p:sp>
      <p:sp>
        <p:nvSpPr>
          <p:cNvPr id="6" name="object 6"/>
          <p:cNvSpPr/>
          <p:nvPr/>
        </p:nvSpPr>
        <p:spPr>
          <a:xfrm>
            <a:off x="5292092" y="4079788"/>
            <a:ext cx="670072" cy="607695"/>
          </a:xfrm>
          <a:prstGeom prst="rect">
            <a:avLst/>
          </a:prstGeom>
          <a:blipFill>
            <a:blip r:embed="rId4" cstate="print"/>
            <a:stretch>
              <a:fillRect/>
            </a:stretch>
          </a:blipFill>
        </p:spPr>
        <p:txBody>
          <a:bodyPr wrap="square" lIns="0" tIns="0" rIns="0" bIns="0" rtlCol="0"/>
          <a:lstStyle/>
          <a:p>
            <a:endParaRPr sz="700"/>
          </a:p>
        </p:txBody>
      </p:sp>
      <p:sp>
        <p:nvSpPr>
          <p:cNvPr id="7" name="object 7"/>
          <p:cNvSpPr/>
          <p:nvPr/>
        </p:nvSpPr>
        <p:spPr>
          <a:xfrm>
            <a:off x="2949639" y="4005447"/>
            <a:ext cx="938212" cy="671505"/>
          </a:xfrm>
          <a:prstGeom prst="rect">
            <a:avLst/>
          </a:prstGeom>
          <a:blipFill>
            <a:blip r:embed="rId5" cstate="print"/>
            <a:stretch>
              <a:fillRect/>
            </a:stretch>
          </a:blipFill>
        </p:spPr>
        <p:txBody>
          <a:bodyPr wrap="square" lIns="0" tIns="0" rIns="0" bIns="0" rtlCol="0"/>
          <a:lstStyle/>
          <a:p>
            <a:endParaRPr sz="700"/>
          </a:p>
        </p:txBody>
      </p:sp>
      <p:sp>
        <p:nvSpPr>
          <p:cNvPr id="8" name="object 8"/>
          <p:cNvSpPr/>
          <p:nvPr/>
        </p:nvSpPr>
        <p:spPr>
          <a:xfrm>
            <a:off x="4122342" y="5477153"/>
            <a:ext cx="937260" cy="800100"/>
          </a:xfrm>
          <a:custGeom>
            <a:avLst/>
            <a:gdLst/>
            <a:ahLst/>
            <a:cxnLst/>
            <a:rect l="l" t="t" r="r" b="b"/>
            <a:pathLst>
              <a:path w="1874520" h="1600200">
                <a:moveTo>
                  <a:pt x="973123" y="520700"/>
                </a:moveTo>
                <a:lnTo>
                  <a:pt x="901044" y="520700"/>
                </a:lnTo>
                <a:lnTo>
                  <a:pt x="901044" y="304800"/>
                </a:lnTo>
                <a:lnTo>
                  <a:pt x="860917" y="292100"/>
                </a:lnTo>
                <a:lnTo>
                  <a:pt x="826753" y="266700"/>
                </a:lnTo>
                <a:lnTo>
                  <a:pt x="800249" y="241300"/>
                </a:lnTo>
                <a:lnTo>
                  <a:pt x="783101" y="203200"/>
                </a:lnTo>
                <a:lnTo>
                  <a:pt x="777008" y="152400"/>
                </a:lnTo>
                <a:lnTo>
                  <a:pt x="785182" y="101600"/>
                </a:lnTo>
                <a:lnTo>
                  <a:pt x="807933" y="63500"/>
                </a:lnTo>
                <a:lnTo>
                  <a:pt x="842604" y="25400"/>
                </a:lnTo>
                <a:lnTo>
                  <a:pt x="886541" y="0"/>
                </a:lnTo>
                <a:lnTo>
                  <a:pt x="987631" y="0"/>
                </a:lnTo>
                <a:lnTo>
                  <a:pt x="1031568" y="25400"/>
                </a:lnTo>
                <a:lnTo>
                  <a:pt x="1066240" y="63500"/>
                </a:lnTo>
                <a:lnTo>
                  <a:pt x="937086" y="63500"/>
                </a:lnTo>
                <a:lnTo>
                  <a:pt x="902869" y="76200"/>
                </a:lnTo>
                <a:lnTo>
                  <a:pt x="874896" y="88900"/>
                </a:lnTo>
                <a:lnTo>
                  <a:pt x="856019" y="114300"/>
                </a:lnTo>
                <a:lnTo>
                  <a:pt x="849093" y="152400"/>
                </a:lnTo>
                <a:lnTo>
                  <a:pt x="856019" y="190500"/>
                </a:lnTo>
                <a:lnTo>
                  <a:pt x="874896" y="215900"/>
                </a:lnTo>
                <a:lnTo>
                  <a:pt x="902869" y="241300"/>
                </a:lnTo>
                <a:lnTo>
                  <a:pt x="1073923" y="241300"/>
                </a:lnTo>
                <a:lnTo>
                  <a:pt x="1047418" y="266700"/>
                </a:lnTo>
                <a:lnTo>
                  <a:pt x="1013252" y="292100"/>
                </a:lnTo>
                <a:lnTo>
                  <a:pt x="973123" y="304800"/>
                </a:lnTo>
                <a:lnTo>
                  <a:pt x="973123" y="520700"/>
                </a:lnTo>
                <a:close/>
              </a:path>
              <a:path w="1874520" h="1600200">
                <a:moveTo>
                  <a:pt x="1073923" y="241300"/>
                </a:moveTo>
                <a:lnTo>
                  <a:pt x="971303" y="241300"/>
                </a:lnTo>
                <a:lnTo>
                  <a:pt x="999276" y="215900"/>
                </a:lnTo>
                <a:lnTo>
                  <a:pt x="1018152" y="190500"/>
                </a:lnTo>
                <a:lnTo>
                  <a:pt x="1025078" y="152400"/>
                </a:lnTo>
                <a:lnTo>
                  <a:pt x="1018152" y="114300"/>
                </a:lnTo>
                <a:lnTo>
                  <a:pt x="999276" y="88900"/>
                </a:lnTo>
                <a:lnTo>
                  <a:pt x="971303" y="76200"/>
                </a:lnTo>
                <a:lnTo>
                  <a:pt x="937086" y="63500"/>
                </a:lnTo>
                <a:lnTo>
                  <a:pt x="1066240" y="63500"/>
                </a:lnTo>
                <a:lnTo>
                  <a:pt x="1088991" y="101600"/>
                </a:lnTo>
                <a:lnTo>
                  <a:pt x="1097165" y="152400"/>
                </a:lnTo>
                <a:lnTo>
                  <a:pt x="1091071" y="203200"/>
                </a:lnTo>
                <a:lnTo>
                  <a:pt x="1073923" y="241300"/>
                </a:lnTo>
                <a:close/>
              </a:path>
              <a:path w="1874520" h="1600200">
                <a:moveTo>
                  <a:pt x="538657" y="444500"/>
                </a:moveTo>
                <a:lnTo>
                  <a:pt x="434119" y="444500"/>
                </a:lnTo>
                <a:lnTo>
                  <a:pt x="390182" y="419100"/>
                </a:lnTo>
                <a:lnTo>
                  <a:pt x="355511" y="381000"/>
                </a:lnTo>
                <a:lnTo>
                  <a:pt x="332762" y="342900"/>
                </a:lnTo>
                <a:lnTo>
                  <a:pt x="324588" y="292100"/>
                </a:lnTo>
                <a:lnTo>
                  <a:pt x="332762" y="241300"/>
                </a:lnTo>
                <a:lnTo>
                  <a:pt x="355511" y="190500"/>
                </a:lnTo>
                <a:lnTo>
                  <a:pt x="390182" y="152400"/>
                </a:lnTo>
                <a:lnTo>
                  <a:pt x="434119" y="139700"/>
                </a:lnTo>
                <a:lnTo>
                  <a:pt x="484667" y="127000"/>
                </a:lnTo>
                <a:lnTo>
                  <a:pt x="535200" y="139700"/>
                </a:lnTo>
                <a:lnTo>
                  <a:pt x="579130" y="152400"/>
                </a:lnTo>
                <a:lnTo>
                  <a:pt x="613798" y="190500"/>
                </a:lnTo>
                <a:lnTo>
                  <a:pt x="619485" y="203200"/>
                </a:lnTo>
                <a:lnTo>
                  <a:pt x="450447" y="203200"/>
                </a:lnTo>
                <a:lnTo>
                  <a:pt x="422474" y="228600"/>
                </a:lnTo>
                <a:lnTo>
                  <a:pt x="403599" y="254000"/>
                </a:lnTo>
                <a:lnTo>
                  <a:pt x="396674" y="292100"/>
                </a:lnTo>
                <a:lnTo>
                  <a:pt x="403599" y="317500"/>
                </a:lnTo>
                <a:lnTo>
                  <a:pt x="422474" y="355600"/>
                </a:lnTo>
                <a:lnTo>
                  <a:pt x="450447" y="368300"/>
                </a:lnTo>
                <a:lnTo>
                  <a:pt x="484667" y="381000"/>
                </a:lnTo>
                <a:lnTo>
                  <a:pt x="662768" y="381000"/>
                </a:lnTo>
                <a:lnTo>
                  <a:pt x="696143" y="406400"/>
                </a:lnTo>
                <a:lnTo>
                  <a:pt x="584736" y="406400"/>
                </a:lnTo>
                <a:lnTo>
                  <a:pt x="562849" y="431800"/>
                </a:lnTo>
                <a:lnTo>
                  <a:pt x="538657" y="444500"/>
                </a:lnTo>
                <a:close/>
              </a:path>
              <a:path w="1874520" h="1600200">
                <a:moveTo>
                  <a:pt x="1118378" y="533400"/>
                </a:moveTo>
                <a:lnTo>
                  <a:pt x="1011157" y="533400"/>
                </a:lnTo>
                <a:lnTo>
                  <a:pt x="1244779" y="355600"/>
                </a:lnTo>
                <a:lnTo>
                  <a:pt x="1238341" y="342900"/>
                </a:lnTo>
                <a:lnTo>
                  <a:pt x="1233522" y="317500"/>
                </a:lnTo>
                <a:lnTo>
                  <a:pt x="1230499" y="304800"/>
                </a:lnTo>
                <a:lnTo>
                  <a:pt x="1229451" y="292100"/>
                </a:lnTo>
                <a:lnTo>
                  <a:pt x="1237625" y="241300"/>
                </a:lnTo>
                <a:lnTo>
                  <a:pt x="1260375" y="190500"/>
                </a:lnTo>
                <a:lnTo>
                  <a:pt x="1295043" y="152400"/>
                </a:lnTo>
                <a:lnTo>
                  <a:pt x="1338972" y="139700"/>
                </a:lnTo>
                <a:lnTo>
                  <a:pt x="1389506" y="127000"/>
                </a:lnTo>
                <a:lnTo>
                  <a:pt x="1440053" y="139700"/>
                </a:lnTo>
                <a:lnTo>
                  <a:pt x="1483989" y="152400"/>
                </a:lnTo>
                <a:lnTo>
                  <a:pt x="1518659" y="190500"/>
                </a:lnTo>
                <a:lnTo>
                  <a:pt x="1524346" y="203200"/>
                </a:lnTo>
                <a:lnTo>
                  <a:pt x="1355298" y="203200"/>
                </a:lnTo>
                <a:lnTo>
                  <a:pt x="1327330" y="228600"/>
                </a:lnTo>
                <a:lnTo>
                  <a:pt x="1308456" y="254000"/>
                </a:lnTo>
                <a:lnTo>
                  <a:pt x="1301530" y="292100"/>
                </a:lnTo>
                <a:lnTo>
                  <a:pt x="1308456" y="317500"/>
                </a:lnTo>
                <a:lnTo>
                  <a:pt x="1327330" y="355600"/>
                </a:lnTo>
                <a:lnTo>
                  <a:pt x="1355298" y="368300"/>
                </a:lnTo>
                <a:lnTo>
                  <a:pt x="1389506" y="381000"/>
                </a:lnTo>
                <a:lnTo>
                  <a:pt x="1518659" y="381000"/>
                </a:lnTo>
                <a:lnTo>
                  <a:pt x="1495546" y="406400"/>
                </a:lnTo>
                <a:lnTo>
                  <a:pt x="1289437" y="406400"/>
                </a:lnTo>
                <a:lnTo>
                  <a:pt x="1118378" y="533400"/>
                </a:lnTo>
                <a:close/>
              </a:path>
              <a:path w="1874520" h="1600200">
                <a:moveTo>
                  <a:pt x="662768" y="381000"/>
                </a:moveTo>
                <a:lnTo>
                  <a:pt x="484667" y="381000"/>
                </a:lnTo>
                <a:lnTo>
                  <a:pt x="518873" y="368300"/>
                </a:lnTo>
                <a:lnTo>
                  <a:pt x="546839" y="355600"/>
                </a:lnTo>
                <a:lnTo>
                  <a:pt x="565711" y="317500"/>
                </a:lnTo>
                <a:lnTo>
                  <a:pt x="572636" y="292100"/>
                </a:lnTo>
                <a:lnTo>
                  <a:pt x="565711" y="254000"/>
                </a:lnTo>
                <a:lnTo>
                  <a:pt x="546839" y="228600"/>
                </a:lnTo>
                <a:lnTo>
                  <a:pt x="518873" y="203200"/>
                </a:lnTo>
                <a:lnTo>
                  <a:pt x="619485" y="203200"/>
                </a:lnTo>
                <a:lnTo>
                  <a:pt x="636547" y="241300"/>
                </a:lnTo>
                <a:lnTo>
                  <a:pt x="644721" y="292100"/>
                </a:lnTo>
                <a:lnTo>
                  <a:pt x="643674" y="304800"/>
                </a:lnTo>
                <a:lnTo>
                  <a:pt x="640651" y="317500"/>
                </a:lnTo>
                <a:lnTo>
                  <a:pt x="635831" y="342900"/>
                </a:lnTo>
                <a:lnTo>
                  <a:pt x="629393" y="355600"/>
                </a:lnTo>
                <a:lnTo>
                  <a:pt x="662768" y="381000"/>
                </a:lnTo>
                <a:close/>
              </a:path>
              <a:path w="1874520" h="1600200">
                <a:moveTo>
                  <a:pt x="1518659" y="381000"/>
                </a:moveTo>
                <a:lnTo>
                  <a:pt x="1389506" y="381000"/>
                </a:lnTo>
                <a:lnTo>
                  <a:pt x="1423725" y="368300"/>
                </a:lnTo>
                <a:lnTo>
                  <a:pt x="1451698" y="355600"/>
                </a:lnTo>
                <a:lnTo>
                  <a:pt x="1470573" y="317500"/>
                </a:lnTo>
                <a:lnTo>
                  <a:pt x="1477499" y="292100"/>
                </a:lnTo>
                <a:lnTo>
                  <a:pt x="1470573" y="254000"/>
                </a:lnTo>
                <a:lnTo>
                  <a:pt x="1451698" y="228600"/>
                </a:lnTo>
                <a:lnTo>
                  <a:pt x="1423725" y="203200"/>
                </a:lnTo>
                <a:lnTo>
                  <a:pt x="1524346" y="203200"/>
                </a:lnTo>
                <a:lnTo>
                  <a:pt x="1541408" y="241300"/>
                </a:lnTo>
                <a:lnTo>
                  <a:pt x="1549581" y="292100"/>
                </a:lnTo>
                <a:lnTo>
                  <a:pt x="1541408" y="342900"/>
                </a:lnTo>
                <a:lnTo>
                  <a:pt x="1518659" y="381000"/>
                </a:lnTo>
                <a:close/>
              </a:path>
              <a:path w="1874520" h="1600200">
                <a:moveTo>
                  <a:pt x="973123" y="1016000"/>
                </a:moveTo>
                <a:lnTo>
                  <a:pt x="901044" y="1016000"/>
                </a:lnTo>
                <a:lnTo>
                  <a:pt x="901044" y="825500"/>
                </a:lnTo>
                <a:lnTo>
                  <a:pt x="860917" y="812800"/>
                </a:lnTo>
                <a:lnTo>
                  <a:pt x="826753" y="787400"/>
                </a:lnTo>
                <a:lnTo>
                  <a:pt x="800249" y="749300"/>
                </a:lnTo>
                <a:lnTo>
                  <a:pt x="783101" y="711200"/>
                </a:lnTo>
                <a:lnTo>
                  <a:pt x="777008" y="673100"/>
                </a:lnTo>
                <a:lnTo>
                  <a:pt x="779072" y="647700"/>
                </a:lnTo>
                <a:lnTo>
                  <a:pt x="785021" y="622300"/>
                </a:lnTo>
                <a:lnTo>
                  <a:pt x="794489" y="596900"/>
                </a:lnTo>
                <a:lnTo>
                  <a:pt x="807112" y="571500"/>
                </a:lnTo>
                <a:lnTo>
                  <a:pt x="584736" y="406400"/>
                </a:lnTo>
                <a:lnTo>
                  <a:pt x="696143" y="406400"/>
                </a:lnTo>
                <a:lnTo>
                  <a:pt x="863016" y="533400"/>
                </a:lnTo>
                <a:lnTo>
                  <a:pt x="1118378" y="533400"/>
                </a:lnTo>
                <a:lnTo>
                  <a:pt x="1067061" y="571500"/>
                </a:lnTo>
                <a:lnTo>
                  <a:pt x="1073372" y="584200"/>
                </a:lnTo>
                <a:lnTo>
                  <a:pt x="902869" y="584200"/>
                </a:lnTo>
                <a:lnTo>
                  <a:pt x="874896" y="609600"/>
                </a:lnTo>
                <a:lnTo>
                  <a:pt x="856019" y="635000"/>
                </a:lnTo>
                <a:lnTo>
                  <a:pt x="849093" y="673100"/>
                </a:lnTo>
                <a:lnTo>
                  <a:pt x="856019" y="711200"/>
                </a:lnTo>
                <a:lnTo>
                  <a:pt x="874896" y="736600"/>
                </a:lnTo>
                <a:lnTo>
                  <a:pt x="902869" y="749300"/>
                </a:lnTo>
                <a:lnTo>
                  <a:pt x="937086" y="762000"/>
                </a:lnTo>
                <a:lnTo>
                  <a:pt x="1065088" y="762000"/>
                </a:lnTo>
                <a:lnTo>
                  <a:pt x="1047418" y="787400"/>
                </a:lnTo>
                <a:lnTo>
                  <a:pt x="1013252" y="812800"/>
                </a:lnTo>
                <a:lnTo>
                  <a:pt x="973123" y="825500"/>
                </a:lnTo>
                <a:lnTo>
                  <a:pt x="973123" y="1016000"/>
                </a:lnTo>
                <a:close/>
              </a:path>
              <a:path w="1874520" h="1600200">
                <a:moveTo>
                  <a:pt x="1440053" y="444500"/>
                </a:moveTo>
                <a:lnTo>
                  <a:pt x="1335516" y="444500"/>
                </a:lnTo>
                <a:lnTo>
                  <a:pt x="1311323" y="431800"/>
                </a:lnTo>
                <a:lnTo>
                  <a:pt x="1289437" y="406400"/>
                </a:lnTo>
                <a:lnTo>
                  <a:pt x="1495546" y="406400"/>
                </a:lnTo>
                <a:lnTo>
                  <a:pt x="1483989" y="419100"/>
                </a:lnTo>
                <a:lnTo>
                  <a:pt x="1440053" y="444500"/>
                </a:lnTo>
                <a:close/>
              </a:path>
              <a:path w="1874520" h="1600200">
                <a:moveTo>
                  <a:pt x="233463" y="736600"/>
                </a:moveTo>
                <a:lnTo>
                  <a:pt x="136649" y="736600"/>
                </a:lnTo>
                <a:lnTo>
                  <a:pt x="92713" y="711200"/>
                </a:lnTo>
                <a:lnTo>
                  <a:pt x="58041" y="673100"/>
                </a:lnTo>
                <a:lnTo>
                  <a:pt x="35290" y="635000"/>
                </a:lnTo>
                <a:lnTo>
                  <a:pt x="27116" y="584200"/>
                </a:lnTo>
                <a:lnTo>
                  <a:pt x="35290" y="533400"/>
                </a:lnTo>
                <a:lnTo>
                  <a:pt x="58041" y="482600"/>
                </a:lnTo>
                <a:lnTo>
                  <a:pt x="92713" y="444500"/>
                </a:lnTo>
                <a:lnTo>
                  <a:pt x="136649" y="431800"/>
                </a:lnTo>
                <a:lnTo>
                  <a:pt x="187195" y="419100"/>
                </a:lnTo>
                <a:lnTo>
                  <a:pt x="237740" y="431800"/>
                </a:lnTo>
                <a:lnTo>
                  <a:pt x="281676" y="444500"/>
                </a:lnTo>
                <a:lnTo>
                  <a:pt x="316348" y="482600"/>
                </a:lnTo>
                <a:lnTo>
                  <a:pt x="322035" y="495300"/>
                </a:lnTo>
                <a:lnTo>
                  <a:pt x="152977" y="495300"/>
                </a:lnTo>
                <a:lnTo>
                  <a:pt x="125004" y="520700"/>
                </a:lnTo>
                <a:lnTo>
                  <a:pt x="106128" y="546100"/>
                </a:lnTo>
                <a:lnTo>
                  <a:pt x="99202" y="584200"/>
                </a:lnTo>
                <a:lnTo>
                  <a:pt x="106128" y="609600"/>
                </a:lnTo>
                <a:lnTo>
                  <a:pt x="125004" y="647700"/>
                </a:lnTo>
                <a:lnTo>
                  <a:pt x="152977" y="660400"/>
                </a:lnTo>
                <a:lnTo>
                  <a:pt x="187195" y="673100"/>
                </a:lnTo>
                <a:lnTo>
                  <a:pt x="344014" y="673100"/>
                </a:lnTo>
                <a:lnTo>
                  <a:pt x="401603" y="711200"/>
                </a:lnTo>
                <a:lnTo>
                  <a:pt x="274425" y="711200"/>
                </a:lnTo>
                <a:lnTo>
                  <a:pt x="254722" y="723900"/>
                </a:lnTo>
                <a:lnTo>
                  <a:pt x="233463" y="736600"/>
                </a:lnTo>
                <a:close/>
              </a:path>
              <a:path w="1874520" h="1600200">
                <a:moveTo>
                  <a:pt x="1518743" y="762000"/>
                </a:moveTo>
                <a:lnTo>
                  <a:pt x="1395785" y="762000"/>
                </a:lnTo>
                <a:lnTo>
                  <a:pt x="1549356" y="660400"/>
                </a:lnTo>
                <a:lnTo>
                  <a:pt x="1539977" y="647700"/>
                </a:lnTo>
                <a:lnTo>
                  <a:pt x="1532908" y="622300"/>
                </a:lnTo>
                <a:lnTo>
                  <a:pt x="1528449" y="596900"/>
                </a:lnTo>
                <a:lnTo>
                  <a:pt x="1526896" y="584200"/>
                </a:lnTo>
                <a:lnTo>
                  <a:pt x="1535070" y="533400"/>
                </a:lnTo>
                <a:lnTo>
                  <a:pt x="1557821" y="482600"/>
                </a:lnTo>
                <a:lnTo>
                  <a:pt x="1592493" y="444500"/>
                </a:lnTo>
                <a:lnTo>
                  <a:pt x="1636432" y="431800"/>
                </a:lnTo>
                <a:lnTo>
                  <a:pt x="1686980" y="419100"/>
                </a:lnTo>
                <a:lnTo>
                  <a:pt x="1737522" y="431800"/>
                </a:lnTo>
                <a:lnTo>
                  <a:pt x="1781456" y="444500"/>
                </a:lnTo>
                <a:lnTo>
                  <a:pt x="1816126" y="482600"/>
                </a:lnTo>
                <a:lnTo>
                  <a:pt x="1821814" y="495300"/>
                </a:lnTo>
                <a:lnTo>
                  <a:pt x="1652762" y="495300"/>
                </a:lnTo>
                <a:lnTo>
                  <a:pt x="1624788" y="520700"/>
                </a:lnTo>
                <a:lnTo>
                  <a:pt x="1605911" y="546100"/>
                </a:lnTo>
                <a:lnTo>
                  <a:pt x="1598984" y="584200"/>
                </a:lnTo>
                <a:lnTo>
                  <a:pt x="1605911" y="609600"/>
                </a:lnTo>
                <a:lnTo>
                  <a:pt x="1624788" y="647700"/>
                </a:lnTo>
                <a:lnTo>
                  <a:pt x="1652762" y="660400"/>
                </a:lnTo>
                <a:lnTo>
                  <a:pt x="1686980" y="673100"/>
                </a:lnTo>
                <a:lnTo>
                  <a:pt x="1816126" y="673100"/>
                </a:lnTo>
                <a:lnTo>
                  <a:pt x="1781456" y="711200"/>
                </a:lnTo>
                <a:lnTo>
                  <a:pt x="1599749" y="711200"/>
                </a:lnTo>
                <a:lnTo>
                  <a:pt x="1518743" y="762000"/>
                </a:lnTo>
                <a:close/>
              </a:path>
              <a:path w="1874520" h="1600200">
                <a:moveTo>
                  <a:pt x="344014" y="673100"/>
                </a:moveTo>
                <a:lnTo>
                  <a:pt x="187195" y="673100"/>
                </a:lnTo>
                <a:lnTo>
                  <a:pt x="221412" y="660400"/>
                </a:lnTo>
                <a:lnTo>
                  <a:pt x="249385" y="647700"/>
                </a:lnTo>
                <a:lnTo>
                  <a:pt x="268261" y="609600"/>
                </a:lnTo>
                <a:lnTo>
                  <a:pt x="275187" y="584200"/>
                </a:lnTo>
                <a:lnTo>
                  <a:pt x="268261" y="546100"/>
                </a:lnTo>
                <a:lnTo>
                  <a:pt x="249385" y="520700"/>
                </a:lnTo>
                <a:lnTo>
                  <a:pt x="221412" y="495300"/>
                </a:lnTo>
                <a:lnTo>
                  <a:pt x="322035" y="495300"/>
                </a:lnTo>
                <a:lnTo>
                  <a:pt x="339098" y="533400"/>
                </a:lnTo>
                <a:lnTo>
                  <a:pt x="347272" y="584200"/>
                </a:lnTo>
                <a:lnTo>
                  <a:pt x="345719" y="596900"/>
                </a:lnTo>
                <a:lnTo>
                  <a:pt x="341261" y="622300"/>
                </a:lnTo>
                <a:lnTo>
                  <a:pt x="334194" y="647700"/>
                </a:lnTo>
                <a:lnTo>
                  <a:pt x="324818" y="660400"/>
                </a:lnTo>
                <a:lnTo>
                  <a:pt x="344014" y="673100"/>
                </a:lnTo>
                <a:close/>
              </a:path>
              <a:path w="1874520" h="1600200">
                <a:moveTo>
                  <a:pt x="1816126" y="673100"/>
                </a:moveTo>
                <a:lnTo>
                  <a:pt x="1686980" y="673100"/>
                </a:lnTo>
                <a:lnTo>
                  <a:pt x="1721196" y="660400"/>
                </a:lnTo>
                <a:lnTo>
                  <a:pt x="1749166" y="647700"/>
                </a:lnTo>
                <a:lnTo>
                  <a:pt x="1768038" y="609600"/>
                </a:lnTo>
                <a:lnTo>
                  <a:pt x="1774962" y="584200"/>
                </a:lnTo>
                <a:lnTo>
                  <a:pt x="1768038" y="546100"/>
                </a:lnTo>
                <a:lnTo>
                  <a:pt x="1749166" y="520700"/>
                </a:lnTo>
                <a:lnTo>
                  <a:pt x="1721196" y="495300"/>
                </a:lnTo>
                <a:lnTo>
                  <a:pt x="1821814" y="495300"/>
                </a:lnTo>
                <a:lnTo>
                  <a:pt x="1838876" y="533400"/>
                </a:lnTo>
                <a:lnTo>
                  <a:pt x="1847050" y="584200"/>
                </a:lnTo>
                <a:lnTo>
                  <a:pt x="1838876" y="635000"/>
                </a:lnTo>
                <a:lnTo>
                  <a:pt x="1816126" y="673100"/>
                </a:lnTo>
                <a:close/>
              </a:path>
              <a:path w="1874520" h="1600200">
                <a:moveTo>
                  <a:pt x="1011157" y="533400"/>
                </a:moveTo>
                <a:lnTo>
                  <a:pt x="863016" y="533400"/>
                </a:lnTo>
                <a:lnTo>
                  <a:pt x="872101" y="520700"/>
                </a:lnTo>
                <a:lnTo>
                  <a:pt x="1002071" y="520700"/>
                </a:lnTo>
                <a:lnTo>
                  <a:pt x="1011157" y="533400"/>
                </a:lnTo>
                <a:close/>
              </a:path>
              <a:path w="1874520" h="1600200">
                <a:moveTo>
                  <a:pt x="1065088" y="762000"/>
                </a:moveTo>
                <a:lnTo>
                  <a:pt x="937086" y="762000"/>
                </a:lnTo>
                <a:lnTo>
                  <a:pt x="971303" y="749300"/>
                </a:lnTo>
                <a:lnTo>
                  <a:pt x="999276" y="736600"/>
                </a:lnTo>
                <a:lnTo>
                  <a:pt x="1018152" y="711200"/>
                </a:lnTo>
                <a:lnTo>
                  <a:pt x="1025078" y="673100"/>
                </a:lnTo>
                <a:lnTo>
                  <a:pt x="1018152" y="635000"/>
                </a:lnTo>
                <a:lnTo>
                  <a:pt x="999276" y="609600"/>
                </a:lnTo>
                <a:lnTo>
                  <a:pt x="971303" y="584200"/>
                </a:lnTo>
                <a:lnTo>
                  <a:pt x="1073372" y="584200"/>
                </a:lnTo>
                <a:lnTo>
                  <a:pt x="1079683" y="596900"/>
                </a:lnTo>
                <a:lnTo>
                  <a:pt x="1089152" y="622300"/>
                </a:lnTo>
                <a:lnTo>
                  <a:pt x="1095100" y="647700"/>
                </a:lnTo>
                <a:lnTo>
                  <a:pt x="1097165" y="673100"/>
                </a:lnTo>
                <a:lnTo>
                  <a:pt x="1091071" y="711200"/>
                </a:lnTo>
                <a:lnTo>
                  <a:pt x="1073923" y="749300"/>
                </a:lnTo>
                <a:lnTo>
                  <a:pt x="1065088" y="762000"/>
                </a:lnTo>
                <a:close/>
              </a:path>
              <a:path w="1874520" h="1600200">
                <a:moveTo>
                  <a:pt x="973123" y="1536700"/>
                </a:moveTo>
                <a:lnTo>
                  <a:pt x="901044" y="1536700"/>
                </a:lnTo>
                <a:lnTo>
                  <a:pt x="901044" y="1104900"/>
                </a:lnTo>
                <a:lnTo>
                  <a:pt x="702943" y="977900"/>
                </a:lnTo>
                <a:lnTo>
                  <a:pt x="285289" y="977900"/>
                </a:lnTo>
                <a:lnTo>
                  <a:pt x="427639" y="901700"/>
                </a:lnTo>
                <a:lnTo>
                  <a:pt x="426320" y="901700"/>
                </a:lnTo>
                <a:lnTo>
                  <a:pt x="425337" y="889000"/>
                </a:lnTo>
                <a:lnTo>
                  <a:pt x="424724" y="889000"/>
                </a:lnTo>
                <a:lnTo>
                  <a:pt x="424512" y="876300"/>
                </a:lnTo>
                <a:lnTo>
                  <a:pt x="425311" y="863600"/>
                </a:lnTo>
                <a:lnTo>
                  <a:pt x="427636" y="850900"/>
                </a:lnTo>
                <a:lnTo>
                  <a:pt x="431380" y="825500"/>
                </a:lnTo>
                <a:lnTo>
                  <a:pt x="436436" y="812800"/>
                </a:lnTo>
                <a:lnTo>
                  <a:pt x="274425" y="711200"/>
                </a:lnTo>
                <a:lnTo>
                  <a:pt x="401603" y="711200"/>
                </a:lnTo>
                <a:lnTo>
                  <a:pt x="478388" y="762000"/>
                </a:lnTo>
                <a:lnTo>
                  <a:pt x="696406" y="762000"/>
                </a:lnTo>
                <a:lnTo>
                  <a:pt x="713742" y="774700"/>
                </a:lnTo>
                <a:lnTo>
                  <a:pt x="719430" y="787400"/>
                </a:lnTo>
                <a:lnTo>
                  <a:pt x="584589" y="787400"/>
                </a:lnTo>
                <a:lnTo>
                  <a:pt x="550372" y="800100"/>
                </a:lnTo>
                <a:lnTo>
                  <a:pt x="522399" y="812800"/>
                </a:lnTo>
                <a:lnTo>
                  <a:pt x="503523" y="838200"/>
                </a:lnTo>
                <a:lnTo>
                  <a:pt x="496597" y="876300"/>
                </a:lnTo>
                <a:lnTo>
                  <a:pt x="503523" y="914400"/>
                </a:lnTo>
                <a:lnTo>
                  <a:pt x="522399" y="939800"/>
                </a:lnTo>
                <a:lnTo>
                  <a:pt x="550372" y="952500"/>
                </a:lnTo>
                <a:lnTo>
                  <a:pt x="584589" y="965200"/>
                </a:lnTo>
                <a:lnTo>
                  <a:pt x="819456" y="965200"/>
                </a:lnTo>
                <a:lnTo>
                  <a:pt x="901044" y="1016000"/>
                </a:lnTo>
                <a:lnTo>
                  <a:pt x="1111793" y="1016000"/>
                </a:lnTo>
                <a:lnTo>
                  <a:pt x="973123" y="1104900"/>
                </a:lnTo>
                <a:lnTo>
                  <a:pt x="973123" y="1536700"/>
                </a:lnTo>
                <a:close/>
              </a:path>
              <a:path w="1874520" h="1600200">
                <a:moveTo>
                  <a:pt x="696406" y="762000"/>
                </a:moveTo>
                <a:lnTo>
                  <a:pt x="478388" y="762000"/>
                </a:lnTo>
                <a:lnTo>
                  <a:pt x="501175" y="736600"/>
                </a:lnTo>
                <a:lnTo>
                  <a:pt x="526766" y="723900"/>
                </a:lnTo>
                <a:lnTo>
                  <a:pt x="554718" y="723900"/>
                </a:lnTo>
                <a:lnTo>
                  <a:pt x="584589" y="711200"/>
                </a:lnTo>
                <a:lnTo>
                  <a:pt x="635134" y="723900"/>
                </a:lnTo>
                <a:lnTo>
                  <a:pt x="679070" y="749300"/>
                </a:lnTo>
                <a:lnTo>
                  <a:pt x="696406" y="762000"/>
                </a:lnTo>
                <a:close/>
              </a:path>
              <a:path w="1874520" h="1600200">
                <a:moveTo>
                  <a:pt x="1111793" y="1016000"/>
                </a:moveTo>
                <a:lnTo>
                  <a:pt x="973123" y="1016000"/>
                </a:lnTo>
                <a:lnTo>
                  <a:pt x="1136305" y="914400"/>
                </a:lnTo>
                <a:lnTo>
                  <a:pt x="1133562" y="914400"/>
                </a:lnTo>
                <a:lnTo>
                  <a:pt x="1131412" y="901700"/>
                </a:lnTo>
                <a:lnTo>
                  <a:pt x="1130008" y="889000"/>
                </a:lnTo>
                <a:lnTo>
                  <a:pt x="1129505" y="876300"/>
                </a:lnTo>
                <a:lnTo>
                  <a:pt x="1137679" y="825500"/>
                </a:lnTo>
                <a:lnTo>
                  <a:pt x="1160430" y="774700"/>
                </a:lnTo>
                <a:lnTo>
                  <a:pt x="1195102" y="749300"/>
                </a:lnTo>
                <a:lnTo>
                  <a:pt x="1239039" y="723900"/>
                </a:lnTo>
                <a:lnTo>
                  <a:pt x="1289584" y="711200"/>
                </a:lnTo>
                <a:lnTo>
                  <a:pt x="1319454" y="723900"/>
                </a:lnTo>
                <a:lnTo>
                  <a:pt x="1347406" y="723900"/>
                </a:lnTo>
                <a:lnTo>
                  <a:pt x="1372997" y="736600"/>
                </a:lnTo>
                <a:lnTo>
                  <a:pt x="1395785" y="762000"/>
                </a:lnTo>
                <a:lnTo>
                  <a:pt x="1518743" y="762000"/>
                </a:lnTo>
                <a:lnTo>
                  <a:pt x="1478240" y="787400"/>
                </a:lnTo>
                <a:lnTo>
                  <a:pt x="1289584" y="787400"/>
                </a:lnTo>
                <a:lnTo>
                  <a:pt x="1255366" y="800100"/>
                </a:lnTo>
                <a:lnTo>
                  <a:pt x="1227393" y="812800"/>
                </a:lnTo>
                <a:lnTo>
                  <a:pt x="1208517" y="838200"/>
                </a:lnTo>
                <a:lnTo>
                  <a:pt x="1201591" y="876300"/>
                </a:lnTo>
                <a:lnTo>
                  <a:pt x="1208517" y="914400"/>
                </a:lnTo>
                <a:lnTo>
                  <a:pt x="1227393" y="939800"/>
                </a:lnTo>
                <a:lnTo>
                  <a:pt x="1255366" y="952500"/>
                </a:lnTo>
                <a:lnTo>
                  <a:pt x="1289584" y="965200"/>
                </a:lnTo>
                <a:lnTo>
                  <a:pt x="1565154" y="965200"/>
                </a:lnTo>
                <a:lnTo>
                  <a:pt x="1588879" y="977900"/>
                </a:lnTo>
                <a:lnTo>
                  <a:pt x="1171223" y="977900"/>
                </a:lnTo>
                <a:lnTo>
                  <a:pt x="1111793" y="1016000"/>
                </a:lnTo>
                <a:close/>
              </a:path>
              <a:path w="1874520" h="1600200">
                <a:moveTo>
                  <a:pt x="1737522" y="736600"/>
                </a:moveTo>
                <a:lnTo>
                  <a:pt x="1640711" y="736600"/>
                </a:lnTo>
                <a:lnTo>
                  <a:pt x="1619451" y="723900"/>
                </a:lnTo>
                <a:lnTo>
                  <a:pt x="1599749" y="711200"/>
                </a:lnTo>
                <a:lnTo>
                  <a:pt x="1781456" y="711200"/>
                </a:lnTo>
                <a:lnTo>
                  <a:pt x="1737522" y="736600"/>
                </a:lnTo>
                <a:close/>
              </a:path>
              <a:path w="1874520" h="1600200">
                <a:moveTo>
                  <a:pt x="819456" y="965200"/>
                </a:moveTo>
                <a:lnTo>
                  <a:pt x="584589" y="965200"/>
                </a:lnTo>
                <a:lnTo>
                  <a:pt x="618806" y="952500"/>
                </a:lnTo>
                <a:lnTo>
                  <a:pt x="646780" y="939800"/>
                </a:lnTo>
                <a:lnTo>
                  <a:pt x="665656" y="914400"/>
                </a:lnTo>
                <a:lnTo>
                  <a:pt x="672582" y="876300"/>
                </a:lnTo>
                <a:lnTo>
                  <a:pt x="665656" y="838200"/>
                </a:lnTo>
                <a:lnTo>
                  <a:pt x="646780" y="812800"/>
                </a:lnTo>
                <a:lnTo>
                  <a:pt x="618806" y="800100"/>
                </a:lnTo>
                <a:lnTo>
                  <a:pt x="584589" y="787400"/>
                </a:lnTo>
                <a:lnTo>
                  <a:pt x="719430" y="787400"/>
                </a:lnTo>
                <a:lnTo>
                  <a:pt x="736493" y="825500"/>
                </a:lnTo>
                <a:lnTo>
                  <a:pt x="744667" y="876300"/>
                </a:lnTo>
                <a:lnTo>
                  <a:pt x="744165" y="889000"/>
                </a:lnTo>
                <a:lnTo>
                  <a:pt x="742761" y="901700"/>
                </a:lnTo>
                <a:lnTo>
                  <a:pt x="740610" y="914400"/>
                </a:lnTo>
                <a:lnTo>
                  <a:pt x="737868" y="914400"/>
                </a:lnTo>
                <a:lnTo>
                  <a:pt x="819456" y="965200"/>
                </a:lnTo>
                <a:close/>
              </a:path>
              <a:path w="1874520" h="1600200">
                <a:moveTo>
                  <a:pt x="1565154" y="965200"/>
                </a:moveTo>
                <a:lnTo>
                  <a:pt x="1289584" y="965200"/>
                </a:lnTo>
                <a:lnTo>
                  <a:pt x="1323801" y="952500"/>
                </a:lnTo>
                <a:lnTo>
                  <a:pt x="1351773" y="939800"/>
                </a:lnTo>
                <a:lnTo>
                  <a:pt x="1370649" y="914400"/>
                </a:lnTo>
                <a:lnTo>
                  <a:pt x="1377575" y="876300"/>
                </a:lnTo>
                <a:lnTo>
                  <a:pt x="1370649" y="838200"/>
                </a:lnTo>
                <a:lnTo>
                  <a:pt x="1351773" y="812800"/>
                </a:lnTo>
                <a:lnTo>
                  <a:pt x="1323801" y="800100"/>
                </a:lnTo>
                <a:lnTo>
                  <a:pt x="1289584" y="787400"/>
                </a:lnTo>
                <a:lnTo>
                  <a:pt x="1478240" y="787400"/>
                </a:lnTo>
                <a:lnTo>
                  <a:pt x="1437736" y="812800"/>
                </a:lnTo>
                <a:lnTo>
                  <a:pt x="1442792" y="825500"/>
                </a:lnTo>
                <a:lnTo>
                  <a:pt x="1446536" y="850900"/>
                </a:lnTo>
                <a:lnTo>
                  <a:pt x="1448862" y="863600"/>
                </a:lnTo>
                <a:lnTo>
                  <a:pt x="1449661" y="876300"/>
                </a:lnTo>
                <a:lnTo>
                  <a:pt x="1449449" y="889000"/>
                </a:lnTo>
                <a:lnTo>
                  <a:pt x="1448835" y="889000"/>
                </a:lnTo>
                <a:lnTo>
                  <a:pt x="1447852" y="901700"/>
                </a:lnTo>
                <a:lnTo>
                  <a:pt x="1446533" y="901700"/>
                </a:lnTo>
                <a:lnTo>
                  <a:pt x="1565154" y="965200"/>
                </a:lnTo>
                <a:close/>
              </a:path>
              <a:path w="1874520" h="1600200">
                <a:moveTo>
                  <a:pt x="160078" y="1231900"/>
                </a:moveTo>
                <a:lnTo>
                  <a:pt x="109532" y="1219200"/>
                </a:lnTo>
                <a:lnTo>
                  <a:pt x="65596" y="1206500"/>
                </a:lnTo>
                <a:lnTo>
                  <a:pt x="30924" y="1168400"/>
                </a:lnTo>
                <a:lnTo>
                  <a:pt x="8173" y="1117600"/>
                </a:lnTo>
                <a:lnTo>
                  <a:pt x="0" y="1066800"/>
                </a:lnTo>
                <a:lnTo>
                  <a:pt x="8173" y="1016000"/>
                </a:lnTo>
                <a:lnTo>
                  <a:pt x="30924" y="977900"/>
                </a:lnTo>
                <a:lnTo>
                  <a:pt x="65596" y="939800"/>
                </a:lnTo>
                <a:lnTo>
                  <a:pt x="109532" y="914400"/>
                </a:lnTo>
                <a:lnTo>
                  <a:pt x="197008" y="914400"/>
                </a:lnTo>
                <a:lnTo>
                  <a:pt x="230786" y="927100"/>
                </a:lnTo>
                <a:lnTo>
                  <a:pt x="260512" y="952500"/>
                </a:lnTo>
                <a:lnTo>
                  <a:pt x="285289" y="977900"/>
                </a:lnTo>
                <a:lnTo>
                  <a:pt x="160078" y="977900"/>
                </a:lnTo>
                <a:lnTo>
                  <a:pt x="125860" y="990600"/>
                </a:lnTo>
                <a:lnTo>
                  <a:pt x="97887" y="1003300"/>
                </a:lnTo>
                <a:lnTo>
                  <a:pt x="79011" y="1041400"/>
                </a:lnTo>
                <a:lnTo>
                  <a:pt x="72085" y="1066800"/>
                </a:lnTo>
                <a:lnTo>
                  <a:pt x="79011" y="1104900"/>
                </a:lnTo>
                <a:lnTo>
                  <a:pt x="97887" y="1130300"/>
                </a:lnTo>
                <a:lnTo>
                  <a:pt x="125860" y="1155700"/>
                </a:lnTo>
                <a:lnTo>
                  <a:pt x="294902" y="1155700"/>
                </a:lnTo>
                <a:lnTo>
                  <a:pt x="289215" y="1168400"/>
                </a:lnTo>
                <a:lnTo>
                  <a:pt x="254546" y="1206500"/>
                </a:lnTo>
                <a:lnTo>
                  <a:pt x="210614" y="1219200"/>
                </a:lnTo>
                <a:lnTo>
                  <a:pt x="160078" y="1231900"/>
                </a:lnTo>
                <a:close/>
              </a:path>
              <a:path w="1874520" h="1600200">
                <a:moveTo>
                  <a:pt x="1848937" y="1155700"/>
                </a:moveTo>
                <a:lnTo>
                  <a:pt x="1748313" y="1155700"/>
                </a:lnTo>
                <a:lnTo>
                  <a:pt x="1776283" y="1130300"/>
                </a:lnTo>
                <a:lnTo>
                  <a:pt x="1795158" y="1104900"/>
                </a:lnTo>
                <a:lnTo>
                  <a:pt x="1802085" y="1066800"/>
                </a:lnTo>
                <a:lnTo>
                  <a:pt x="1795158" y="1041400"/>
                </a:lnTo>
                <a:lnTo>
                  <a:pt x="1776283" y="1003300"/>
                </a:lnTo>
                <a:lnTo>
                  <a:pt x="1748313" y="990600"/>
                </a:lnTo>
                <a:lnTo>
                  <a:pt x="1714103" y="977900"/>
                </a:lnTo>
                <a:lnTo>
                  <a:pt x="1588879" y="977900"/>
                </a:lnTo>
                <a:lnTo>
                  <a:pt x="1613659" y="952500"/>
                </a:lnTo>
                <a:lnTo>
                  <a:pt x="1643389" y="927100"/>
                </a:lnTo>
                <a:lnTo>
                  <a:pt x="1677170" y="914400"/>
                </a:lnTo>
                <a:lnTo>
                  <a:pt x="1764645" y="914400"/>
                </a:lnTo>
                <a:lnTo>
                  <a:pt x="1808579" y="939800"/>
                </a:lnTo>
                <a:lnTo>
                  <a:pt x="1843249" y="977900"/>
                </a:lnTo>
                <a:lnTo>
                  <a:pt x="1865999" y="1016000"/>
                </a:lnTo>
                <a:lnTo>
                  <a:pt x="1874173" y="1066800"/>
                </a:lnTo>
                <a:lnTo>
                  <a:pt x="1865999" y="1117600"/>
                </a:lnTo>
                <a:lnTo>
                  <a:pt x="1848937" y="1155700"/>
                </a:lnTo>
                <a:close/>
              </a:path>
              <a:path w="1874520" h="1600200">
                <a:moveTo>
                  <a:pt x="294902" y="1155700"/>
                </a:moveTo>
                <a:lnTo>
                  <a:pt x="194284" y="1155700"/>
                </a:lnTo>
                <a:lnTo>
                  <a:pt x="222252" y="1130300"/>
                </a:lnTo>
                <a:lnTo>
                  <a:pt x="241126" y="1104900"/>
                </a:lnTo>
                <a:lnTo>
                  <a:pt x="248052" y="1066800"/>
                </a:lnTo>
                <a:lnTo>
                  <a:pt x="241126" y="1041400"/>
                </a:lnTo>
                <a:lnTo>
                  <a:pt x="222252" y="1003300"/>
                </a:lnTo>
                <a:lnTo>
                  <a:pt x="194284" y="990600"/>
                </a:lnTo>
                <a:lnTo>
                  <a:pt x="160078" y="977900"/>
                </a:lnTo>
                <a:lnTo>
                  <a:pt x="457679" y="977900"/>
                </a:lnTo>
                <a:lnTo>
                  <a:pt x="316477" y="1041400"/>
                </a:lnTo>
                <a:lnTo>
                  <a:pt x="318025" y="1041400"/>
                </a:lnTo>
                <a:lnTo>
                  <a:pt x="319175" y="1054100"/>
                </a:lnTo>
                <a:lnTo>
                  <a:pt x="319892" y="1066800"/>
                </a:lnTo>
                <a:lnTo>
                  <a:pt x="320138" y="1066800"/>
                </a:lnTo>
                <a:lnTo>
                  <a:pt x="311965" y="1117600"/>
                </a:lnTo>
                <a:lnTo>
                  <a:pt x="294902" y="1155700"/>
                </a:lnTo>
                <a:close/>
              </a:path>
              <a:path w="1874520" h="1600200">
                <a:moveTo>
                  <a:pt x="584589" y="1041400"/>
                </a:moveTo>
                <a:lnTo>
                  <a:pt x="546978" y="1028700"/>
                </a:lnTo>
                <a:lnTo>
                  <a:pt x="512645" y="1016000"/>
                </a:lnTo>
                <a:lnTo>
                  <a:pt x="482556" y="1003300"/>
                </a:lnTo>
                <a:lnTo>
                  <a:pt x="457679" y="977900"/>
                </a:lnTo>
                <a:lnTo>
                  <a:pt x="702943" y="977900"/>
                </a:lnTo>
                <a:lnTo>
                  <a:pt x="678704" y="1003300"/>
                </a:lnTo>
                <a:lnTo>
                  <a:pt x="650428" y="1016000"/>
                </a:lnTo>
                <a:lnTo>
                  <a:pt x="618820" y="1028700"/>
                </a:lnTo>
                <a:lnTo>
                  <a:pt x="584589" y="1041400"/>
                </a:lnTo>
                <a:close/>
              </a:path>
              <a:path w="1874520" h="1600200">
                <a:moveTo>
                  <a:pt x="1289584" y="1041400"/>
                </a:moveTo>
                <a:lnTo>
                  <a:pt x="1255352" y="1028700"/>
                </a:lnTo>
                <a:lnTo>
                  <a:pt x="1223744" y="1016000"/>
                </a:lnTo>
                <a:lnTo>
                  <a:pt x="1195466" y="1003300"/>
                </a:lnTo>
                <a:lnTo>
                  <a:pt x="1171223" y="977900"/>
                </a:lnTo>
                <a:lnTo>
                  <a:pt x="1416494" y="977900"/>
                </a:lnTo>
                <a:lnTo>
                  <a:pt x="1391616" y="1003300"/>
                </a:lnTo>
                <a:lnTo>
                  <a:pt x="1361528" y="1016000"/>
                </a:lnTo>
                <a:lnTo>
                  <a:pt x="1327194" y="1028700"/>
                </a:lnTo>
                <a:lnTo>
                  <a:pt x="1289584" y="1041400"/>
                </a:lnTo>
                <a:close/>
              </a:path>
              <a:path w="1874520" h="1600200">
                <a:moveTo>
                  <a:pt x="1714103" y="1231900"/>
                </a:moveTo>
                <a:lnTo>
                  <a:pt x="1663562" y="1219200"/>
                </a:lnTo>
                <a:lnTo>
                  <a:pt x="1619628" y="1206500"/>
                </a:lnTo>
                <a:lnTo>
                  <a:pt x="1584958" y="1168400"/>
                </a:lnTo>
                <a:lnTo>
                  <a:pt x="1562208" y="1117600"/>
                </a:lnTo>
                <a:lnTo>
                  <a:pt x="1554034" y="1066800"/>
                </a:lnTo>
                <a:lnTo>
                  <a:pt x="1554281" y="1066800"/>
                </a:lnTo>
                <a:lnTo>
                  <a:pt x="1554997" y="1054100"/>
                </a:lnTo>
                <a:lnTo>
                  <a:pt x="1556147" y="1041400"/>
                </a:lnTo>
                <a:lnTo>
                  <a:pt x="1557692" y="1041400"/>
                </a:lnTo>
                <a:lnTo>
                  <a:pt x="1416494" y="977900"/>
                </a:lnTo>
                <a:lnTo>
                  <a:pt x="1714103" y="977900"/>
                </a:lnTo>
                <a:lnTo>
                  <a:pt x="1679894" y="990600"/>
                </a:lnTo>
                <a:lnTo>
                  <a:pt x="1651924" y="1003300"/>
                </a:lnTo>
                <a:lnTo>
                  <a:pt x="1633049" y="1041400"/>
                </a:lnTo>
                <a:lnTo>
                  <a:pt x="1626122" y="1066800"/>
                </a:lnTo>
                <a:lnTo>
                  <a:pt x="1633049" y="1104900"/>
                </a:lnTo>
                <a:lnTo>
                  <a:pt x="1651924" y="1130300"/>
                </a:lnTo>
                <a:lnTo>
                  <a:pt x="1679894" y="1155700"/>
                </a:lnTo>
                <a:lnTo>
                  <a:pt x="1848937" y="1155700"/>
                </a:lnTo>
                <a:lnTo>
                  <a:pt x="1843249" y="1168400"/>
                </a:lnTo>
                <a:lnTo>
                  <a:pt x="1808579" y="1206500"/>
                </a:lnTo>
                <a:lnTo>
                  <a:pt x="1764645" y="1219200"/>
                </a:lnTo>
                <a:lnTo>
                  <a:pt x="1714103" y="1231900"/>
                </a:lnTo>
                <a:close/>
              </a:path>
              <a:path w="1874520" h="1600200">
                <a:moveTo>
                  <a:pt x="1221653" y="1587500"/>
                </a:moveTo>
                <a:lnTo>
                  <a:pt x="652519" y="1587500"/>
                </a:lnTo>
                <a:lnTo>
                  <a:pt x="649687" y="1562100"/>
                </a:lnTo>
                <a:lnTo>
                  <a:pt x="652519" y="1549400"/>
                </a:lnTo>
                <a:lnTo>
                  <a:pt x="660243" y="1536700"/>
                </a:lnTo>
                <a:lnTo>
                  <a:pt x="1213930" y="1536700"/>
                </a:lnTo>
                <a:lnTo>
                  <a:pt x="1221653" y="1549400"/>
                </a:lnTo>
                <a:lnTo>
                  <a:pt x="1224485" y="1562100"/>
                </a:lnTo>
                <a:lnTo>
                  <a:pt x="1221653" y="1587500"/>
                </a:lnTo>
                <a:close/>
              </a:path>
              <a:path w="1874520" h="1600200">
                <a:moveTo>
                  <a:pt x="1202475" y="1600200"/>
                </a:moveTo>
                <a:lnTo>
                  <a:pt x="671698" y="1600200"/>
                </a:lnTo>
                <a:lnTo>
                  <a:pt x="660243" y="1587500"/>
                </a:lnTo>
                <a:lnTo>
                  <a:pt x="1213930" y="1587500"/>
                </a:lnTo>
                <a:lnTo>
                  <a:pt x="1202475" y="1600200"/>
                </a:lnTo>
                <a:close/>
              </a:path>
            </a:pathLst>
          </a:custGeom>
          <a:solidFill>
            <a:schemeClr val="bg1">
              <a:alpha val="71759"/>
            </a:schemeClr>
          </a:solidFill>
        </p:spPr>
        <p:txBody>
          <a:bodyPr wrap="square" lIns="0" tIns="0" rIns="0" bIns="0" rtlCol="0"/>
          <a:lstStyle/>
          <a:p>
            <a:endParaRPr sz="700"/>
          </a:p>
        </p:txBody>
      </p:sp>
      <p:sp>
        <p:nvSpPr>
          <p:cNvPr id="9" name="object 9"/>
          <p:cNvSpPr txBox="1"/>
          <p:nvPr/>
        </p:nvSpPr>
        <p:spPr>
          <a:xfrm>
            <a:off x="2739719" y="1599217"/>
            <a:ext cx="3526155" cy="218650"/>
          </a:xfrm>
          <a:prstGeom prst="rect">
            <a:avLst/>
          </a:prstGeom>
        </p:spPr>
        <p:txBody>
          <a:bodyPr vert="horz" wrap="square" lIns="0" tIns="6985" rIns="0" bIns="0" rtlCol="0">
            <a:spAutoFit/>
          </a:bodyPr>
          <a:lstStyle/>
          <a:p>
            <a:pPr marL="6350">
              <a:spcBef>
                <a:spcPts val="55"/>
              </a:spcBef>
            </a:pPr>
            <a:r>
              <a:rPr sz="1375" b="1" spc="78" dirty="0">
                <a:solidFill>
                  <a:srgbClr val="00B0F0"/>
                </a:solidFill>
                <a:latin typeface="Trebuchet MS"/>
                <a:cs typeface="Trebuchet MS"/>
              </a:rPr>
              <a:t>Samples</a:t>
            </a:r>
            <a:r>
              <a:rPr sz="1375" b="1" spc="-125" dirty="0">
                <a:solidFill>
                  <a:srgbClr val="00B0F0"/>
                </a:solidFill>
                <a:latin typeface="Trebuchet MS"/>
                <a:cs typeface="Trebuchet MS"/>
              </a:rPr>
              <a:t> </a:t>
            </a:r>
            <a:r>
              <a:rPr sz="1375" b="1" spc="23" dirty="0">
                <a:solidFill>
                  <a:srgbClr val="00B0F0"/>
                </a:solidFill>
                <a:latin typeface="Trebuchet MS"/>
                <a:cs typeface="Trebuchet MS"/>
              </a:rPr>
              <a:t>collected</a:t>
            </a:r>
            <a:r>
              <a:rPr sz="1375" b="1" spc="-123" dirty="0">
                <a:solidFill>
                  <a:srgbClr val="00B0F0"/>
                </a:solidFill>
                <a:latin typeface="Trebuchet MS"/>
                <a:cs typeface="Trebuchet MS"/>
              </a:rPr>
              <a:t> </a:t>
            </a:r>
            <a:r>
              <a:rPr sz="1375" b="1" spc="33" dirty="0">
                <a:solidFill>
                  <a:srgbClr val="00B0F0"/>
                </a:solidFill>
                <a:latin typeface="Trebuchet MS"/>
                <a:cs typeface="Trebuchet MS"/>
              </a:rPr>
              <a:t>and</a:t>
            </a:r>
            <a:r>
              <a:rPr sz="1375" b="1" spc="-123" dirty="0">
                <a:solidFill>
                  <a:srgbClr val="00B0F0"/>
                </a:solidFill>
                <a:latin typeface="Trebuchet MS"/>
                <a:cs typeface="Trebuchet MS"/>
              </a:rPr>
              <a:t> </a:t>
            </a:r>
            <a:r>
              <a:rPr sz="1375" b="1" spc="23" dirty="0">
                <a:solidFill>
                  <a:srgbClr val="00B0F0"/>
                </a:solidFill>
                <a:latin typeface="Trebuchet MS"/>
                <a:cs typeface="Trebuchet MS"/>
              </a:rPr>
              <a:t>sequenced</a:t>
            </a:r>
            <a:r>
              <a:rPr sz="1375" b="1" spc="-125" dirty="0">
                <a:solidFill>
                  <a:srgbClr val="00B0F0"/>
                </a:solidFill>
                <a:latin typeface="Trebuchet MS"/>
                <a:cs typeface="Trebuchet MS"/>
              </a:rPr>
              <a:t> </a:t>
            </a:r>
            <a:r>
              <a:rPr sz="1375" b="1" spc="38" dirty="0">
                <a:solidFill>
                  <a:srgbClr val="00B0F0"/>
                </a:solidFill>
                <a:latin typeface="Trebuchet MS"/>
                <a:cs typeface="Trebuchet MS"/>
              </a:rPr>
              <a:t>by</a:t>
            </a:r>
            <a:r>
              <a:rPr sz="1375" b="1" spc="-123" dirty="0">
                <a:solidFill>
                  <a:srgbClr val="00B0F0"/>
                </a:solidFill>
                <a:latin typeface="Trebuchet MS"/>
                <a:cs typeface="Trebuchet MS"/>
              </a:rPr>
              <a:t> </a:t>
            </a:r>
            <a:r>
              <a:rPr sz="1375" b="1" spc="165" dirty="0">
                <a:solidFill>
                  <a:srgbClr val="00B0F0"/>
                </a:solidFill>
                <a:latin typeface="Trebuchet MS"/>
                <a:cs typeface="Trebuchet MS"/>
              </a:rPr>
              <a:t>HHS</a:t>
            </a:r>
            <a:endParaRPr sz="1375" dirty="0">
              <a:solidFill>
                <a:srgbClr val="00B0F0"/>
              </a:solidFill>
              <a:latin typeface="Trebuchet MS"/>
              <a:cs typeface="Trebuchet MS"/>
            </a:endParaRPr>
          </a:p>
        </p:txBody>
      </p:sp>
      <p:sp>
        <p:nvSpPr>
          <p:cNvPr id="10" name="object 10"/>
          <p:cNvSpPr txBox="1">
            <a:spLocks noGrp="1"/>
          </p:cNvSpPr>
          <p:nvPr>
            <p:ph type="title"/>
          </p:nvPr>
        </p:nvSpPr>
        <p:spPr>
          <a:xfrm>
            <a:off x="1116637" y="1020532"/>
            <a:ext cx="7068820" cy="403957"/>
          </a:xfrm>
          <a:prstGeom prst="rect">
            <a:avLst/>
          </a:prstGeom>
        </p:spPr>
        <p:txBody>
          <a:bodyPr spcFirstLastPara="1" vert="horz" wrap="square" lIns="0" tIns="6350" rIns="0" bIns="0" rtlCol="0" anchor="ctr" anchorCtr="0">
            <a:spAutoFit/>
          </a:bodyPr>
          <a:lstStyle/>
          <a:p>
            <a:pPr marL="6350">
              <a:spcBef>
                <a:spcPts val="50"/>
              </a:spcBef>
            </a:pPr>
            <a:r>
              <a:rPr sz="2500" spc="-5" dirty="0">
                <a:solidFill>
                  <a:srgbClr val="00B0F0"/>
                </a:solidFill>
              </a:rPr>
              <a:t>The</a:t>
            </a:r>
            <a:r>
              <a:rPr sz="2500" spc="-225" dirty="0">
                <a:solidFill>
                  <a:srgbClr val="00B0F0"/>
                </a:solidFill>
              </a:rPr>
              <a:t> </a:t>
            </a:r>
            <a:r>
              <a:rPr sz="2500" spc="120" dirty="0">
                <a:solidFill>
                  <a:srgbClr val="00B0F0"/>
                </a:solidFill>
              </a:rPr>
              <a:t>game</a:t>
            </a:r>
            <a:r>
              <a:rPr sz="2500" spc="-225" dirty="0">
                <a:solidFill>
                  <a:srgbClr val="00B0F0"/>
                </a:solidFill>
              </a:rPr>
              <a:t> </a:t>
            </a:r>
            <a:r>
              <a:rPr sz="2500" spc="-5" dirty="0">
                <a:solidFill>
                  <a:srgbClr val="00B0F0"/>
                </a:solidFill>
              </a:rPr>
              <a:t>plan:</a:t>
            </a:r>
            <a:r>
              <a:rPr sz="2500" spc="-225" dirty="0">
                <a:solidFill>
                  <a:srgbClr val="00B0F0"/>
                </a:solidFill>
              </a:rPr>
              <a:t> </a:t>
            </a:r>
            <a:r>
              <a:rPr sz="2500" spc="85" dirty="0">
                <a:solidFill>
                  <a:srgbClr val="00B0F0"/>
                </a:solidFill>
                <a:latin typeface="Trebuchet MS"/>
                <a:cs typeface="Trebuchet MS"/>
              </a:rPr>
              <a:t>genomic</a:t>
            </a:r>
            <a:r>
              <a:rPr sz="2500" spc="-178" dirty="0">
                <a:solidFill>
                  <a:srgbClr val="00B0F0"/>
                </a:solidFill>
                <a:latin typeface="Trebuchet MS"/>
                <a:cs typeface="Trebuchet MS"/>
              </a:rPr>
              <a:t> </a:t>
            </a:r>
            <a:r>
              <a:rPr sz="2500" spc="55" dirty="0">
                <a:solidFill>
                  <a:srgbClr val="00B0F0"/>
                </a:solidFill>
                <a:latin typeface="Trebuchet MS"/>
                <a:cs typeface="Trebuchet MS"/>
              </a:rPr>
              <a:t>surveillance</a:t>
            </a:r>
            <a:r>
              <a:rPr sz="2500" spc="-175" dirty="0">
                <a:solidFill>
                  <a:srgbClr val="00B0F0"/>
                </a:solidFill>
                <a:latin typeface="Trebuchet MS"/>
                <a:cs typeface="Trebuchet MS"/>
              </a:rPr>
              <a:t> </a:t>
            </a:r>
            <a:r>
              <a:rPr sz="2500" spc="65" dirty="0">
                <a:solidFill>
                  <a:srgbClr val="00B0F0"/>
                </a:solidFill>
                <a:latin typeface="Trebuchet MS"/>
                <a:cs typeface="Trebuchet MS"/>
              </a:rPr>
              <a:t>teamwork</a:t>
            </a:r>
            <a:endParaRPr sz="2500" dirty="0">
              <a:solidFill>
                <a:srgbClr val="00B0F0"/>
              </a:solidFill>
              <a:latin typeface="Trebuchet MS"/>
              <a:cs typeface="Trebuchet MS"/>
            </a:endParaRPr>
          </a:p>
        </p:txBody>
      </p:sp>
      <p:sp>
        <p:nvSpPr>
          <p:cNvPr id="11" name="object 11"/>
          <p:cNvSpPr/>
          <p:nvPr/>
        </p:nvSpPr>
        <p:spPr>
          <a:xfrm>
            <a:off x="104923" y="309536"/>
            <a:ext cx="1011714" cy="822472"/>
          </a:xfrm>
          <a:prstGeom prst="rect">
            <a:avLst/>
          </a:prstGeom>
          <a:blipFill>
            <a:blip r:embed="rId6" cstate="print"/>
            <a:stretch>
              <a:fillRect/>
            </a:stretch>
          </a:blipFill>
        </p:spPr>
        <p:txBody>
          <a:bodyPr wrap="square" lIns="0" tIns="0" rIns="0" bIns="0" rtlCol="0"/>
          <a:lstStyle/>
          <a:p>
            <a:endParaRPr sz="700"/>
          </a:p>
        </p:txBody>
      </p:sp>
      <p:sp>
        <p:nvSpPr>
          <p:cNvPr id="12" name="object 12"/>
          <p:cNvSpPr/>
          <p:nvPr/>
        </p:nvSpPr>
        <p:spPr>
          <a:xfrm>
            <a:off x="8027363" y="219034"/>
            <a:ext cx="887370" cy="1003476"/>
          </a:xfrm>
          <a:prstGeom prst="rect">
            <a:avLst/>
          </a:prstGeom>
          <a:blipFill>
            <a:blip r:embed="rId7" cstate="print"/>
            <a:stretch>
              <a:fillRect/>
            </a:stretch>
          </a:blipFill>
        </p:spPr>
        <p:txBody>
          <a:bodyPr wrap="square" lIns="0" tIns="0" rIns="0" bIns="0" rtlCol="0"/>
          <a:lstStyle/>
          <a:p>
            <a:endParaRPr sz="700"/>
          </a:p>
        </p:txBody>
      </p:sp>
      <p:sp>
        <p:nvSpPr>
          <p:cNvPr id="16" name="object 16"/>
          <p:cNvSpPr/>
          <p:nvPr/>
        </p:nvSpPr>
        <p:spPr>
          <a:xfrm>
            <a:off x="2881616" y="2099434"/>
            <a:ext cx="1074259" cy="792741"/>
          </a:xfrm>
          <a:prstGeom prst="rect">
            <a:avLst/>
          </a:prstGeom>
          <a:blipFill>
            <a:blip r:embed="rId8" cstate="print"/>
            <a:stretch>
              <a:fillRect/>
            </a:stretch>
          </a:blipFill>
        </p:spPr>
        <p:txBody>
          <a:bodyPr wrap="square" lIns="0" tIns="0" rIns="0" bIns="0" rtlCol="0"/>
          <a:lstStyle/>
          <a:p>
            <a:endParaRPr sz="700"/>
          </a:p>
        </p:txBody>
      </p:sp>
      <p:grpSp>
        <p:nvGrpSpPr>
          <p:cNvPr id="17" name="object 17"/>
          <p:cNvGrpSpPr/>
          <p:nvPr/>
        </p:nvGrpSpPr>
        <p:grpSpPr>
          <a:xfrm>
            <a:off x="6146682" y="5551550"/>
            <a:ext cx="657225" cy="657225"/>
            <a:chOff x="11882079" y="8827465"/>
            <a:chExt cx="1314450" cy="1314450"/>
          </a:xfrm>
        </p:grpSpPr>
        <p:sp>
          <p:nvSpPr>
            <p:cNvPr id="18" name="object 18"/>
            <p:cNvSpPr/>
            <p:nvPr/>
          </p:nvSpPr>
          <p:spPr>
            <a:xfrm>
              <a:off x="11882079" y="8827465"/>
              <a:ext cx="1314450" cy="1314450"/>
            </a:xfrm>
            <a:custGeom>
              <a:avLst/>
              <a:gdLst/>
              <a:ahLst/>
              <a:cxnLst/>
              <a:rect l="l" t="t" r="r" b="b"/>
              <a:pathLst>
                <a:path w="1314450" h="1314450">
                  <a:moveTo>
                    <a:pt x="766587" y="1314450"/>
                  </a:moveTo>
                  <a:lnTo>
                    <a:pt x="548125" y="1314450"/>
                  </a:lnTo>
                  <a:lnTo>
                    <a:pt x="597811" y="1193783"/>
                  </a:lnTo>
                  <a:lnTo>
                    <a:pt x="597811" y="1130427"/>
                  </a:lnTo>
                  <a:lnTo>
                    <a:pt x="565381" y="1125243"/>
                  </a:lnTo>
                  <a:lnTo>
                    <a:pt x="533568" y="1117939"/>
                  </a:lnTo>
                  <a:lnTo>
                    <a:pt x="502395" y="1108467"/>
                  </a:lnTo>
                  <a:lnTo>
                    <a:pt x="471887" y="1096777"/>
                  </a:lnTo>
                  <a:lnTo>
                    <a:pt x="440340" y="1151458"/>
                  </a:lnTo>
                  <a:lnTo>
                    <a:pt x="423252" y="1280800"/>
                  </a:lnTo>
                  <a:lnTo>
                    <a:pt x="233972" y="1171700"/>
                  </a:lnTo>
                  <a:lnTo>
                    <a:pt x="337550" y="1092307"/>
                  </a:lnTo>
                  <a:lnTo>
                    <a:pt x="369097" y="1037363"/>
                  </a:lnTo>
                  <a:lnTo>
                    <a:pt x="343777" y="1016813"/>
                  </a:lnTo>
                  <a:lnTo>
                    <a:pt x="319937" y="994611"/>
                  </a:lnTo>
                  <a:lnTo>
                    <a:pt x="297673" y="970782"/>
                  </a:lnTo>
                  <a:lnTo>
                    <a:pt x="277086" y="945352"/>
                  </a:lnTo>
                  <a:lnTo>
                    <a:pt x="222142" y="977162"/>
                  </a:lnTo>
                  <a:lnTo>
                    <a:pt x="142749" y="1080477"/>
                  </a:lnTo>
                  <a:lnTo>
                    <a:pt x="33387" y="891197"/>
                  </a:lnTo>
                  <a:lnTo>
                    <a:pt x="162728" y="874372"/>
                  </a:lnTo>
                  <a:lnTo>
                    <a:pt x="217410" y="842825"/>
                  </a:lnTo>
                  <a:lnTo>
                    <a:pt x="205682" y="812280"/>
                  </a:lnTo>
                  <a:lnTo>
                    <a:pt x="196148" y="781046"/>
                  </a:lnTo>
                  <a:lnTo>
                    <a:pt x="188833" y="749220"/>
                  </a:lnTo>
                  <a:lnTo>
                    <a:pt x="183760" y="716901"/>
                  </a:lnTo>
                  <a:lnTo>
                    <a:pt x="120403" y="716901"/>
                  </a:lnTo>
                  <a:lnTo>
                    <a:pt x="0" y="766587"/>
                  </a:lnTo>
                  <a:lnTo>
                    <a:pt x="0" y="548125"/>
                  </a:lnTo>
                  <a:lnTo>
                    <a:pt x="120403" y="597811"/>
                  </a:lnTo>
                  <a:lnTo>
                    <a:pt x="183760" y="597811"/>
                  </a:lnTo>
                  <a:lnTo>
                    <a:pt x="188943" y="565381"/>
                  </a:lnTo>
                  <a:lnTo>
                    <a:pt x="196247" y="533568"/>
                  </a:lnTo>
                  <a:lnTo>
                    <a:pt x="205719" y="502395"/>
                  </a:lnTo>
                  <a:lnTo>
                    <a:pt x="217410" y="471887"/>
                  </a:lnTo>
                  <a:lnTo>
                    <a:pt x="162728" y="440340"/>
                  </a:lnTo>
                  <a:lnTo>
                    <a:pt x="33649" y="423252"/>
                  </a:lnTo>
                  <a:lnTo>
                    <a:pt x="142749" y="233972"/>
                  </a:lnTo>
                  <a:lnTo>
                    <a:pt x="221879" y="337287"/>
                  </a:lnTo>
                  <a:lnTo>
                    <a:pt x="276823" y="369097"/>
                  </a:lnTo>
                  <a:lnTo>
                    <a:pt x="297410" y="343777"/>
                  </a:lnTo>
                  <a:lnTo>
                    <a:pt x="319674" y="319937"/>
                  </a:lnTo>
                  <a:lnTo>
                    <a:pt x="343515" y="297673"/>
                  </a:lnTo>
                  <a:lnTo>
                    <a:pt x="368834" y="277086"/>
                  </a:lnTo>
                  <a:lnTo>
                    <a:pt x="337287" y="222142"/>
                  </a:lnTo>
                  <a:lnTo>
                    <a:pt x="233972" y="142749"/>
                  </a:lnTo>
                  <a:lnTo>
                    <a:pt x="423252" y="33387"/>
                  </a:lnTo>
                  <a:lnTo>
                    <a:pt x="440077" y="162728"/>
                  </a:lnTo>
                  <a:lnTo>
                    <a:pt x="471624" y="217410"/>
                  </a:lnTo>
                  <a:lnTo>
                    <a:pt x="502169" y="205682"/>
                  </a:lnTo>
                  <a:lnTo>
                    <a:pt x="533403" y="196148"/>
                  </a:lnTo>
                  <a:lnTo>
                    <a:pt x="565229" y="188833"/>
                  </a:lnTo>
                  <a:lnTo>
                    <a:pt x="597548" y="183760"/>
                  </a:lnTo>
                  <a:lnTo>
                    <a:pt x="597548" y="120403"/>
                  </a:lnTo>
                  <a:lnTo>
                    <a:pt x="547862" y="0"/>
                  </a:lnTo>
                  <a:lnTo>
                    <a:pt x="766324" y="0"/>
                  </a:lnTo>
                  <a:lnTo>
                    <a:pt x="716638" y="120403"/>
                  </a:lnTo>
                  <a:lnTo>
                    <a:pt x="716638" y="184023"/>
                  </a:lnTo>
                  <a:lnTo>
                    <a:pt x="749068" y="189206"/>
                  </a:lnTo>
                  <a:lnTo>
                    <a:pt x="780881" y="196510"/>
                  </a:lnTo>
                  <a:lnTo>
                    <a:pt x="812054" y="205982"/>
                  </a:lnTo>
                  <a:lnTo>
                    <a:pt x="842562" y="217672"/>
                  </a:lnTo>
                  <a:lnTo>
                    <a:pt x="874109" y="162991"/>
                  </a:lnTo>
                  <a:lnTo>
                    <a:pt x="891197" y="33649"/>
                  </a:lnTo>
                  <a:lnTo>
                    <a:pt x="1080477" y="142749"/>
                  </a:lnTo>
                  <a:lnTo>
                    <a:pt x="977162" y="221616"/>
                  </a:lnTo>
                  <a:lnTo>
                    <a:pt x="945615" y="276560"/>
                  </a:lnTo>
                  <a:lnTo>
                    <a:pt x="970934" y="297147"/>
                  </a:lnTo>
                  <a:lnTo>
                    <a:pt x="994775" y="319411"/>
                  </a:lnTo>
                  <a:lnTo>
                    <a:pt x="1017039" y="343252"/>
                  </a:lnTo>
                  <a:lnTo>
                    <a:pt x="1037626" y="368571"/>
                  </a:lnTo>
                  <a:lnTo>
                    <a:pt x="1092570" y="337024"/>
                  </a:lnTo>
                  <a:lnTo>
                    <a:pt x="1171963" y="233709"/>
                  </a:lnTo>
                  <a:lnTo>
                    <a:pt x="1281062" y="422990"/>
                  </a:lnTo>
                  <a:lnTo>
                    <a:pt x="1151721" y="440077"/>
                  </a:lnTo>
                  <a:lnTo>
                    <a:pt x="1097039" y="471624"/>
                  </a:lnTo>
                  <a:lnTo>
                    <a:pt x="1108767" y="502169"/>
                  </a:lnTo>
                  <a:lnTo>
                    <a:pt x="1118301" y="533403"/>
                  </a:lnTo>
                  <a:lnTo>
                    <a:pt x="1125616" y="565229"/>
                  </a:lnTo>
                  <a:lnTo>
                    <a:pt x="1130689" y="597548"/>
                  </a:lnTo>
                  <a:lnTo>
                    <a:pt x="1194046" y="597548"/>
                  </a:lnTo>
                  <a:lnTo>
                    <a:pt x="1314450" y="547862"/>
                  </a:lnTo>
                  <a:lnTo>
                    <a:pt x="1314450" y="766324"/>
                  </a:lnTo>
                  <a:lnTo>
                    <a:pt x="1194046" y="716638"/>
                  </a:lnTo>
                  <a:lnTo>
                    <a:pt x="1194046" y="716901"/>
                  </a:lnTo>
                  <a:lnTo>
                    <a:pt x="1131215" y="716901"/>
                  </a:lnTo>
                  <a:lnTo>
                    <a:pt x="1126142" y="749330"/>
                  </a:lnTo>
                  <a:lnTo>
                    <a:pt x="1118826" y="781144"/>
                  </a:lnTo>
                  <a:lnTo>
                    <a:pt x="1109293" y="812317"/>
                  </a:lnTo>
                  <a:lnTo>
                    <a:pt x="1097565" y="842825"/>
                  </a:lnTo>
                  <a:lnTo>
                    <a:pt x="1152246" y="874372"/>
                  </a:lnTo>
                  <a:lnTo>
                    <a:pt x="1281588" y="891459"/>
                  </a:lnTo>
                  <a:lnTo>
                    <a:pt x="1172226" y="1080477"/>
                  </a:lnTo>
                  <a:lnTo>
                    <a:pt x="1092833" y="977162"/>
                  </a:lnTo>
                  <a:lnTo>
                    <a:pt x="1037889" y="945615"/>
                  </a:lnTo>
                  <a:lnTo>
                    <a:pt x="1017339" y="970934"/>
                  </a:lnTo>
                  <a:lnTo>
                    <a:pt x="995137" y="994775"/>
                  </a:lnTo>
                  <a:lnTo>
                    <a:pt x="971308" y="1017039"/>
                  </a:lnTo>
                  <a:lnTo>
                    <a:pt x="945878" y="1037626"/>
                  </a:lnTo>
                  <a:lnTo>
                    <a:pt x="977425" y="1092570"/>
                  </a:lnTo>
                  <a:lnTo>
                    <a:pt x="1080740" y="1171963"/>
                  </a:lnTo>
                  <a:lnTo>
                    <a:pt x="891459" y="1281062"/>
                  </a:lnTo>
                  <a:lnTo>
                    <a:pt x="874372" y="1151721"/>
                  </a:lnTo>
                  <a:lnTo>
                    <a:pt x="842825" y="1097039"/>
                  </a:lnTo>
                  <a:lnTo>
                    <a:pt x="812280" y="1108767"/>
                  </a:lnTo>
                  <a:lnTo>
                    <a:pt x="781046" y="1118301"/>
                  </a:lnTo>
                  <a:lnTo>
                    <a:pt x="749220" y="1125616"/>
                  </a:lnTo>
                  <a:lnTo>
                    <a:pt x="716901" y="1130689"/>
                  </a:lnTo>
                  <a:lnTo>
                    <a:pt x="716901" y="1194046"/>
                  </a:lnTo>
                  <a:lnTo>
                    <a:pt x="766587" y="1314450"/>
                  </a:lnTo>
                  <a:close/>
                </a:path>
              </a:pathLst>
            </a:custGeom>
            <a:solidFill>
              <a:srgbClr val="21A1E2"/>
            </a:solidFill>
          </p:spPr>
          <p:txBody>
            <a:bodyPr wrap="square" lIns="0" tIns="0" rIns="0" bIns="0" rtlCol="0"/>
            <a:lstStyle/>
            <a:p>
              <a:endParaRPr sz="700"/>
            </a:p>
          </p:txBody>
        </p:sp>
        <p:sp>
          <p:nvSpPr>
            <p:cNvPr id="19" name="object 19"/>
            <p:cNvSpPr/>
            <p:nvPr/>
          </p:nvSpPr>
          <p:spPr>
            <a:xfrm>
              <a:off x="12323188" y="9144091"/>
              <a:ext cx="428625" cy="676275"/>
            </a:xfrm>
            <a:custGeom>
              <a:avLst/>
              <a:gdLst/>
              <a:ahLst/>
              <a:cxnLst/>
              <a:rect l="l" t="t" r="r" b="b"/>
              <a:pathLst>
                <a:path w="428625" h="676275">
                  <a:moveTo>
                    <a:pt x="308718" y="248535"/>
                  </a:moveTo>
                  <a:lnTo>
                    <a:pt x="215204" y="248524"/>
                  </a:lnTo>
                  <a:lnTo>
                    <a:pt x="194410" y="235444"/>
                  </a:lnTo>
                  <a:lnTo>
                    <a:pt x="172657" y="224054"/>
                  </a:lnTo>
                  <a:lnTo>
                    <a:pt x="150055" y="214422"/>
                  </a:lnTo>
                  <a:lnTo>
                    <a:pt x="126695" y="206609"/>
                  </a:lnTo>
                  <a:lnTo>
                    <a:pt x="84451" y="189689"/>
                  </a:lnTo>
                  <a:lnTo>
                    <a:pt x="52860" y="167078"/>
                  </a:lnTo>
                  <a:lnTo>
                    <a:pt x="33066" y="139885"/>
                  </a:lnTo>
                  <a:lnTo>
                    <a:pt x="26214" y="109219"/>
                  </a:lnTo>
                  <a:lnTo>
                    <a:pt x="30352" y="85094"/>
                  </a:lnTo>
                  <a:lnTo>
                    <a:pt x="62290" y="43091"/>
                  </a:lnTo>
                  <a:lnTo>
                    <a:pt x="116580" y="14995"/>
                  </a:lnTo>
                  <a:lnTo>
                    <a:pt x="179843" y="1719"/>
                  </a:lnTo>
                  <a:lnTo>
                    <a:pt x="214310" y="0"/>
                  </a:lnTo>
                  <a:lnTo>
                    <a:pt x="248776" y="1719"/>
                  </a:lnTo>
                  <a:lnTo>
                    <a:pt x="312044" y="14996"/>
                  </a:lnTo>
                  <a:lnTo>
                    <a:pt x="366335" y="43093"/>
                  </a:lnTo>
                  <a:lnTo>
                    <a:pt x="384710" y="61476"/>
                  </a:lnTo>
                  <a:lnTo>
                    <a:pt x="214310" y="61476"/>
                  </a:lnTo>
                  <a:lnTo>
                    <a:pt x="161443" y="66569"/>
                  </a:lnTo>
                  <a:lnTo>
                    <a:pt x="121640" y="79036"/>
                  </a:lnTo>
                  <a:lnTo>
                    <a:pt x="96550" y="94658"/>
                  </a:lnTo>
                  <a:lnTo>
                    <a:pt x="87820" y="109219"/>
                  </a:lnTo>
                  <a:lnTo>
                    <a:pt x="91461" y="118240"/>
                  </a:lnTo>
                  <a:lnTo>
                    <a:pt x="102203" y="128446"/>
                  </a:lnTo>
                  <a:lnTo>
                    <a:pt x="119775" y="138629"/>
                  </a:lnTo>
                  <a:lnTo>
                    <a:pt x="192790" y="165607"/>
                  </a:lnTo>
                  <a:lnTo>
                    <a:pt x="238546" y="190244"/>
                  </a:lnTo>
                  <a:lnTo>
                    <a:pt x="280565" y="221106"/>
                  </a:lnTo>
                  <a:lnTo>
                    <a:pt x="308718" y="248535"/>
                  </a:lnTo>
                  <a:close/>
                </a:path>
                <a:path w="428625" h="676275">
                  <a:moveTo>
                    <a:pt x="371602" y="139957"/>
                  </a:moveTo>
                  <a:lnTo>
                    <a:pt x="359612" y="137541"/>
                  </a:lnTo>
                  <a:lnTo>
                    <a:pt x="349821" y="130954"/>
                  </a:lnTo>
                  <a:lnTo>
                    <a:pt x="343220" y="121183"/>
                  </a:lnTo>
                  <a:lnTo>
                    <a:pt x="340799" y="109219"/>
                  </a:lnTo>
                  <a:lnTo>
                    <a:pt x="332070" y="94658"/>
                  </a:lnTo>
                  <a:lnTo>
                    <a:pt x="306979" y="79036"/>
                  </a:lnTo>
                  <a:lnTo>
                    <a:pt x="267177" y="66569"/>
                  </a:lnTo>
                  <a:lnTo>
                    <a:pt x="214310" y="61476"/>
                  </a:lnTo>
                  <a:lnTo>
                    <a:pt x="384710" y="61476"/>
                  </a:lnTo>
                  <a:lnTo>
                    <a:pt x="386116" y="62884"/>
                  </a:lnTo>
                  <a:lnTo>
                    <a:pt x="398269" y="85095"/>
                  </a:lnTo>
                  <a:lnTo>
                    <a:pt x="402406" y="109219"/>
                  </a:lnTo>
                  <a:lnTo>
                    <a:pt x="399985" y="121183"/>
                  </a:lnTo>
                  <a:lnTo>
                    <a:pt x="393384" y="130954"/>
                  </a:lnTo>
                  <a:lnTo>
                    <a:pt x="383592" y="137541"/>
                  </a:lnTo>
                  <a:lnTo>
                    <a:pt x="371602" y="139957"/>
                  </a:lnTo>
                  <a:close/>
                </a:path>
                <a:path w="428625" h="676275">
                  <a:moveTo>
                    <a:pt x="214312" y="676247"/>
                  </a:moveTo>
                  <a:lnTo>
                    <a:pt x="165232" y="670589"/>
                  </a:lnTo>
                  <a:lnTo>
                    <a:pt x="120146" y="654477"/>
                  </a:lnTo>
                  <a:lnTo>
                    <a:pt x="80350" y="629205"/>
                  </a:lnTo>
                  <a:lnTo>
                    <a:pt x="47141" y="596066"/>
                  </a:lnTo>
                  <a:lnTo>
                    <a:pt x="21816" y="556354"/>
                  </a:lnTo>
                  <a:lnTo>
                    <a:pt x="5670" y="511363"/>
                  </a:lnTo>
                  <a:lnTo>
                    <a:pt x="0" y="462386"/>
                  </a:lnTo>
                  <a:lnTo>
                    <a:pt x="5670" y="413409"/>
                  </a:lnTo>
                  <a:lnTo>
                    <a:pt x="21816" y="368417"/>
                  </a:lnTo>
                  <a:lnTo>
                    <a:pt x="47141" y="328705"/>
                  </a:lnTo>
                  <a:lnTo>
                    <a:pt x="80350" y="295566"/>
                  </a:lnTo>
                  <a:lnTo>
                    <a:pt x="120146" y="270294"/>
                  </a:lnTo>
                  <a:lnTo>
                    <a:pt x="165232" y="254182"/>
                  </a:lnTo>
                  <a:lnTo>
                    <a:pt x="214312" y="248524"/>
                  </a:lnTo>
                  <a:lnTo>
                    <a:pt x="215221" y="248535"/>
                  </a:lnTo>
                  <a:lnTo>
                    <a:pt x="308718" y="248535"/>
                  </a:lnTo>
                  <a:lnTo>
                    <a:pt x="318236" y="257808"/>
                  </a:lnTo>
                  <a:lnTo>
                    <a:pt x="364880" y="310001"/>
                  </a:lnTo>
                  <a:lnTo>
                    <a:pt x="214310" y="310001"/>
                  </a:lnTo>
                  <a:lnTo>
                    <a:pt x="166094" y="317782"/>
                  </a:lnTo>
                  <a:lnTo>
                    <a:pt x="124181" y="339441"/>
                  </a:lnTo>
                  <a:lnTo>
                    <a:pt x="91106" y="372447"/>
                  </a:lnTo>
                  <a:lnTo>
                    <a:pt x="69402" y="414271"/>
                  </a:lnTo>
                  <a:lnTo>
                    <a:pt x="61604" y="462386"/>
                  </a:lnTo>
                  <a:lnTo>
                    <a:pt x="69402" y="510500"/>
                  </a:lnTo>
                  <a:lnTo>
                    <a:pt x="91106" y="552324"/>
                  </a:lnTo>
                  <a:lnTo>
                    <a:pt x="124181" y="585331"/>
                  </a:lnTo>
                  <a:lnTo>
                    <a:pt x="166094" y="606989"/>
                  </a:lnTo>
                  <a:lnTo>
                    <a:pt x="214310" y="614771"/>
                  </a:lnTo>
                  <a:lnTo>
                    <a:pt x="362738" y="614771"/>
                  </a:lnTo>
                  <a:lnTo>
                    <a:pt x="348274" y="629205"/>
                  </a:lnTo>
                  <a:lnTo>
                    <a:pt x="308478" y="654477"/>
                  </a:lnTo>
                  <a:lnTo>
                    <a:pt x="263392" y="670589"/>
                  </a:lnTo>
                  <a:lnTo>
                    <a:pt x="214312" y="676247"/>
                  </a:lnTo>
                  <a:close/>
                </a:path>
                <a:path w="428625" h="676275">
                  <a:moveTo>
                    <a:pt x="362738" y="614771"/>
                  </a:moveTo>
                  <a:lnTo>
                    <a:pt x="214310" y="614771"/>
                  </a:lnTo>
                  <a:lnTo>
                    <a:pt x="262525" y="606989"/>
                  </a:lnTo>
                  <a:lnTo>
                    <a:pt x="304437" y="585331"/>
                  </a:lnTo>
                  <a:lnTo>
                    <a:pt x="337513" y="552324"/>
                  </a:lnTo>
                  <a:lnTo>
                    <a:pt x="359218" y="510500"/>
                  </a:lnTo>
                  <a:lnTo>
                    <a:pt x="367016" y="462386"/>
                  </a:lnTo>
                  <a:lnTo>
                    <a:pt x="359218" y="414271"/>
                  </a:lnTo>
                  <a:lnTo>
                    <a:pt x="337513" y="372447"/>
                  </a:lnTo>
                  <a:lnTo>
                    <a:pt x="304437" y="339441"/>
                  </a:lnTo>
                  <a:lnTo>
                    <a:pt x="262525" y="317782"/>
                  </a:lnTo>
                  <a:lnTo>
                    <a:pt x="214310" y="310001"/>
                  </a:lnTo>
                  <a:lnTo>
                    <a:pt x="364880" y="310001"/>
                  </a:lnTo>
                  <a:lnTo>
                    <a:pt x="393119" y="344627"/>
                  </a:lnTo>
                  <a:lnTo>
                    <a:pt x="412293" y="380513"/>
                  </a:lnTo>
                  <a:lnTo>
                    <a:pt x="424404" y="420040"/>
                  </a:lnTo>
                  <a:lnTo>
                    <a:pt x="428625" y="462386"/>
                  </a:lnTo>
                  <a:lnTo>
                    <a:pt x="422954" y="511363"/>
                  </a:lnTo>
                  <a:lnTo>
                    <a:pt x="406808" y="556354"/>
                  </a:lnTo>
                  <a:lnTo>
                    <a:pt x="381483" y="596066"/>
                  </a:lnTo>
                  <a:lnTo>
                    <a:pt x="362738" y="614771"/>
                  </a:lnTo>
                  <a:close/>
                </a:path>
              </a:pathLst>
            </a:custGeom>
            <a:solidFill>
              <a:srgbClr val="90DAE8"/>
            </a:solidFill>
          </p:spPr>
          <p:txBody>
            <a:bodyPr wrap="square" lIns="0" tIns="0" rIns="0" bIns="0" rtlCol="0"/>
            <a:lstStyle/>
            <a:p>
              <a:endParaRPr sz="700"/>
            </a:p>
          </p:txBody>
        </p:sp>
      </p:grpSp>
      <p:grpSp>
        <p:nvGrpSpPr>
          <p:cNvPr id="20" name="object 20"/>
          <p:cNvGrpSpPr/>
          <p:nvPr/>
        </p:nvGrpSpPr>
        <p:grpSpPr>
          <a:xfrm>
            <a:off x="3253368" y="5551550"/>
            <a:ext cx="657225" cy="657225"/>
            <a:chOff x="6095451" y="8827465"/>
            <a:chExt cx="1314450" cy="1314450"/>
          </a:xfrm>
        </p:grpSpPr>
        <p:sp>
          <p:nvSpPr>
            <p:cNvPr id="21" name="object 21"/>
            <p:cNvSpPr/>
            <p:nvPr/>
          </p:nvSpPr>
          <p:spPr>
            <a:xfrm>
              <a:off x="6095451" y="8827465"/>
              <a:ext cx="1314450" cy="1314450"/>
            </a:xfrm>
            <a:custGeom>
              <a:avLst/>
              <a:gdLst/>
              <a:ahLst/>
              <a:cxnLst/>
              <a:rect l="l" t="t" r="r" b="b"/>
              <a:pathLst>
                <a:path w="1314450" h="1314450">
                  <a:moveTo>
                    <a:pt x="766587" y="1314450"/>
                  </a:moveTo>
                  <a:lnTo>
                    <a:pt x="548125" y="1314450"/>
                  </a:lnTo>
                  <a:lnTo>
                    <a:pt x="597811" y="1193783"/>
                  </a:lnTo>
                  <a:lnTo>
                    <a:pt x="597811" y="1130427"/>
                  </a:lnTo>
                  <a:lnTo>
                    <a:pt x="565381" y="1125243"/>
                  </a:lnTo>
                  <a:lnTo>
                    <a:pt x="533568" y="1117939"/>
                  </a:lnTo>
                  <a:lnTo>
                    <a:pt x="502395" y="1108467"/>
                  </a:lnTo>
                  <a:lnTo>
                    <a:pt x="471887" y="1096777"/>
                  </a:lnTo>
                  <a:lnTo>
                    <a:pt x="440340" y="1151458"/>
                  </a:lnTo>
                  <a:lnTo>
                    <a:pt x="423252" y="1280800"/>
                  </a:lnTo>
                  <a:lnTo>
                    <a:pt x="233972" y="1171700"/>
                  </a:lnTo>
                  <a:lnTo>
                    <a:pt x="337550" y="1092307"/>
                  </a:lnTo>
                  <a:lnTo>
                    <a:pt x="369097" y="1037363"/>
                  </a:lnTo>
                  <a:lnTo>
                    <a:pt x="343777" y="1016813"/>
                  </a:lnTo>
                  <a:lnTo>
                    <a:pt x="319937" y="994611"/>
                  </a:lnTo>
                  <a:lnTo>
                    <a:pt x="297673" y="970782"/>
                  </a:lnTo>
                  <a:lnTo>
                    <a:pt x="277086" y="945352"/>
                  </a:lnTo>
                  <a:lnTo>
                    <a:pt x="222142" y="977162"/>
                  </a:lnTo>
                  <a:lnTo>
                    <a:pt x="142749" y="1080477"/>
                  </a:lnTo>
                  <a:lnTo>
                    <a:pt x="33387" y="891197"/>
                  </a:lnTo>
                  <a:lnTo>
                    <a:pt x="162728" y="874372"/>
                  </a:lnTo>
                  <a:lnTo>
                    <a:pt x="217410" y="842825"/>
                  </a:lnTo>
                  <a:lnTo>
                    <a:pt x="205682" y="812280"/>
                  </a:lnTo>
                  <a:lnTo>
                    <a:pt x="196148" y="781046"/>
                  </a:lnTo>
                  <a:lnTo>
                    <a:pt x="188833" y="749220"/>
                  </a:lnTo>
                  <a:lnTo>
                    <a:pt x="183760" y="716901"/>
                  </a:lnTo>
                  <a:lnTo>
                    <a:pt x="120403" y="716901"/>
                  </a:lnTo>
                  <a:lnTo>
                    <a:pt x="0" y="766587"/>
                  </a:lnTo>
                  <a:lnTo>
                    <a:pt x="0" y="548125"/>
                  </a:lnTo>
                  <a:lnTo>
                    <a:pt x="120403" y="597811"/>
                  </a:lnTo>
                  <a:lnTo>
                    <a:pt x="183760" y="597811"/>
                  </a:lnTo>
                  <a:lnTo>
                    <a:pt x="188943" y="565381"/>
                  </a:lnTo>
                  <a:lnTo>
                    <a:pt x="196247" y="533568"/>
                  </a:lnTo>
                  <a:lnTo>
                    <a:pt x="205719" y="502395"/>
                  </a:lnTo>
                  <a:lnTo>
                    <a:pt x="217410" y="471887"/>
                  </a:lnTo>
                  <a:lnTo>
                    <a:pt x="162728" y="440340"/>
                  </a:lnTo>
                  <a:lnTo>
                    <a:pt x="33649" y="423252"/>
                  </a:lnTo>
                  <a:lnTo>
                    <a:pt x="142749" y="233972"/>
                  </a:lnTo>
                  <a:lnTo>
                    <a:pt x="221879" y="337287"/>
                  </a:lnTo>
                  <a:lnTo>
                    <a:pt x="276823" y="369097"/>
                  </a:lnTo>
                  <a:lnTo>
                    <a:pt x="297410" y="343777"/>
                  </a:lnTo>
                  <a:lnTo>
                    <a:pt x="319674" y="319937"/>
                  </a:lnTo>
                  <a:lnTo>
                    <a:pt x="343515" y="297673"/>
                  </a:lnTo>
                  <a:lnTo>
                    <a:pt x="368834" y="277086"/>
                  </a:lnTo>
                  <a:lnTo>
                    <a:pt x="337287" y="222142"/>
                  </a:lnTo>
                  <a:lnTo>
                    <a:pt x="233972" y="142749"/>
                  </a:lnTo>
                  <a:lnTo>
                    <a:pt x="423252" y="33387"/>
                  </a:lnTo>
                  <a:lnTo>
                    <a:pt x="440077" y="162728"/>
                  </a:lnTo>
                  <a:lnTo>
                    <a:pt x="471624" y="217410"/>
                  </a:lnTo>
                  <a:lnTo>
                    <a:pt x="502169" y="205682"/>
                  </a:lnTo>
                  <a:lnTo>
                    <a:pt x="533403" y="196148"/>
                  </a:lnTo>
                  <a:lnTo>
                    <a:pt x="565229" y="188833"/>
                  </a:lnTo>
                  <a:lnTo>
                    <a:pt x="597548" y="183760"/>
                  </a:lnTo>
                  <a:lnTo>
                    <a:pt x="597548" y="120403"/>
                  </a:lnTo>
                  <a:lnTo>
                    <a:pt x="547862" y="0"/>
                  </a:lnTo>
                  <a:lnTo>
                    <a:pt x="766324" y="0"/>
                  </a:lnTo>
                  <a:lnTo>
                    <a:pt x="716638" y="120403"/>
                  </a:lnTo>
                  <a:lnTo>
                    <a:pt x="716638" y="184023"/>
                  </a:lnTo>
                  <a:lnTo>
                    <a:pt x="749068" y="189206"/>
                  </a:lnTo>
                  <a:lnTo>
                    <a:pt x="780881" y="196510"/>
                  </a:lnTo>
                  <a:lnTo>
                    <a:pt x="812054" y="205982"/>
                  </a:lnTo>
                  <a:lnTo>
                    <a:pt x="842562" y="217672"/>
                  </a:lnTo>
                  <a:lnTo>
                    <a:pt x="874109" y="162991"/>
                  </a:lnTo>
                  <a:lnTo>
                    <a:pt x="891197" y="33649"/>
                  </a:lnTo>
                  <a:lnTo>
                    <a:pt x="1080477" y="142749"/>
                  </a:lnTo>
                  <a:lnTo>
                    <a:pt x="977162" y="221616"/>
                  </a:lnTo>
                  <a:lnTo>
                    <a:pt x="945615" y="276560"/>
                  </a:lnTo>
                  <a:lnTo>
                    <a:pt x="970934" y="297147"/>
                  </a:lnTo>
                  <a:lnTo>
                    <a:pt x="994775" y="319411"/>
                  </a:lnTo>
                  <a:lnTo>
                    <a:pt x="1017039" y="343252"/>
                  </a:lnTo>
                  <a:lnTo>
                    <a:pt x="1037626" y="368571"/>
                  </a:lnTo>
                  <a:lnTo>
                    <a:pt x="1092570" y="337024"/>
                  </a:lnTo>
                  <a:lnTo>
                    <a:pt x="1171963" y="233709"/>
                  </a:lnTo>
                  <a:lnTo>
                    <a:pt x="1281062" y="422990"/>
                  </a:lnTo>
                  <a:lnTo>
                    <a:pt x="1151721" y="440077"/>
                  </a:lnTo>
                  <a:lnTo>
                    <a:pt x="1097039" y="471624"/>
                  </a:lnTo>
                  <a:lnTo>
                    <a:pt x="1108767" y="502169"/>
                  </a:lnTo>
                  <a:lnTo>
                    <a:pt x="1118301" y="533403"/>
                  </a:lnTo>
                  <a:lnTo>
                    <a:pt x="1125616" y="565229"/>
                  </a:lnTo>
                  <a:lnTo>
                    <a:pt x="1130689" y="597548"/>
                  </a:lnTo>
                  <a:lnTo>
                    <a:pt x="1194046" y="597548"/>
                  </a:lnTo>
                  <a:lnTo>
                    <a:pt x="1314450" y="547862"/>
                  </a:lnTo>
                  <a:lnTo>
                    <a:pt x="1314450" y="766324"/>
                  </a:lnTo>
                  <a:lnTo>
                    <a:pt x="1194046" y="716638"/>
                  </a:lnTo>
                  <a:lnTo>
                    <a:pt x="1194046" y="716901"/>
                  </a:lnTo>
                  <a:lnTo>
                    <a:pt x="1131215" y="716901"/>
                  </a:lnTo>
                  <a:lnTo>
                    <a:pt x="1126142" y="749330"/>
                  </a:lnTo>
                  <a:lnTo>
                    <a:pt x="1118826" y="781144"/>
                  </a:lnTo>
                  <a:lnTo>
                    <a:pt x="1109293" y="812317"/>
                  </a:lnTo>
                  <a:lnTo>
                    <a:pt x="1097565" y="842825"/>
                  </a:lnTo>
                  <a:lnTo>
                    <a:pt x="1152246" y="874372"/>
                  </a:lnTo>
                  <a:lnTo>
                    <a:pt x="1281588" y="891459"/>
                  </a:lnTo>
                  <a:lnTo>
                    <a:pt x="1172226" y="1080477"/>
                  </a:lnTo>
                  <a:lnTo>
                    <a:pt x="1092833" y="977162"/>
                  </a:lnTo>
                  <a:lnTo>
                    <a:pt x="1037889" y="945615"/>
                  </a:lnTo>
                  <a:lnTo>
                    <a:pt x="1017339" y="970934"/>
                  </a:lnTo>
                  <a:lnTo>
                    <a:pt x="995137" y="994775"/>
                  </a:lnTo>
                  <a:lnTo>
                    <a:pt x="971308" y="1017039"/>
                  </a:lnTo>
                  <a:lnTo>
                    <a:pt x="945878" y="1037626"/>
                  </a:lnTo>
                  <a:lnTo>
                    <a:pt x="977425" y="1092570"/>
                  </a:lnTo>
                  <a:lnTo>
                    <a:pt x="1080740" y="1171963"/>
                  </a:lnTo>
                  <a:lnTo>
                    <a:pt x="891459" y="1281062"/>
                  </a:lnTo>
                  <a:lnTo>
                    <a:pt x="874372" y="1151721"/>
                  </a:lnTo>
                  <a:lnTo>
                    <a:pt x="842825" y="1097039"/>
                  </a:lnTo>
                  <a:lnTo>
                    <a:pt x="812280" y="1108767"/>
                  </a:lnTo>
                  <a:lnTo>
                    <a:pt x="781046" y="1118301"/>
                  </a:lnTo>
                  <a:lnTo>
                    <a:pt x="749220" y="1125616"/>
                  </a:lnTo>
                  <a:lnTo>
                    <a:pt x="716901" y="1130689"/>
                  </a:lnTo>
                  <a:lnTo>
                    <a:pt x="716901" y="1194046"/>
                  </a:lnTo>
                  <a:lnTo>
                    <a:pt x="766587" y="1314450"/>
                  </a:lnTo>
                  <a:close/>
                </a:path>
              </a:pathLst>
            </a:custGeom>
            <a:solidFill>
              <a:srgbClr val="E7269D"/>
            </a:solidFill>
          </p:spPr>
          <p:txBody>
            <a:bodyPr wrap="square" lIns="0" tIns="0" rIns="0" bIns="0" rtlCol="0"/>
            <a:lstStyle/>
            <a:p>
              <a:endParaRPr sz="700"/>
            </a:p>
          </p:txBody>
        </p:sp>
        <p:sp>
          <p:nvSpPr>
            <p:cNvPr id="22" name="object 22"/>
            <p:cNvSpPr/>
            <p:nvPr/>
          </p:nvSpPr>
          <p:spPr>
            <a:xfrm>
              <a:off x="6504384" y="9092928"/>
              <a:ext cx="492125" cy="819150"/>
            </a:xfrm>
            <a:custGeom>
              <a:avLst/>
              <a:gdLst/>
              <a:ahLst/>
              <a:cxnLst/>
              <a:rect l="l" t="t" r="r" b="b"/>
              <a:pathLst>
                <a:path w="492125" h="819150">
                  <a:moveTo>
                    <a:pt x="109675" y="819151"/>
                  </a:moveTo>
                  <a:lnTo>
                    <a:pt x="0" y="819151"/>
                  </a:lnTo>
                  <a:lnTo>
                    <a:pt x="4975" y="810636"/>
                  </a:lnTo>
                  <a:lnTo>
                    <a:pt x="15920" y="785761"/>
                  </a:lnTo>
                  <a:lnTo>
                    <a:pt x="26865" y="745527"/>
                  </a:lnTo>
                  <a:lnTo>
                    <a:pt x="31841" y="690936"/>
                  </a:lnTo>
                  <a:lnTo>
                    <a:pt x="31841" y="220814"/>
                  </a:lnTo>
                  <a:lnTo>
                    <a:pt x="33119" y="197010"/>
                  </a:lnTo>
                  <a:lnTo>
                    <a:pt x="48445" y="129035"/>
                  </a:lnTo>
                  <a:lnTo>
                    <a:pt x="65893" y="91709"/>
                  </a:lnTo>
                  <a:lnTo>
                    <a:pt x="92130" y="56720"/>
                  </a:lnTo>
                  <a:lnTo>
                    <a:pt x="128857" y="27490"/>
                  </a:lnTo>
                  <a:lnTo>
                    <a:pt x="177772" y="7443"/>
                  </a:lnTo>
                  <a:lnTo>
                    <a:pt x="240577" y="0"/>
                  </a:lnTo>
                  <a:lnTo>
                    <a:pt x="308338" y="7881"/>
                  </a:lnTo>
                  <a:lnTo>
                    <a:pt x="360473" y="28624"/>
                  </a:lnTo>
                  <a:lnTo>
                    <a:pt x="369551" y="35615"/>
                  </a:lnTo>
                  <a:lnTo>
                    <a:pt x="244115" y="35615"/>
                  </a:lnTo>
                  <a:lnTo>
                    <a:pt x="223567" y="38863"/>
                  </a:lnTo>
                  <a:lnTo>
                    <a:pt x="196056" y="51342"/>
                  </a:lnTo>
                  <a:lnTo>
                    <a:pt x="168206" y="77156"/>
                  </a:lnTo>
                  <a:lnTo>
                    <a:pt x="146639" y="120408"/>
                  </a:lnTo>
                  <a:lnTo>
                    <a:pt x="137978" y="185199"/>
                  </a:lnTo>
                  <a:lnTo>
                    <a:pt x="137978" y="569844"/>
                  </a:lnTo>
                  <a:lnTo>
                    <a:pt x="156552" y="599004"/>
                  </a:lnTo>
                  <a:lnTo>
                    <a:pt x="180433" y="621486"/>
                  </a:lnTo>
                  <a:lnTo>
                    <a:pt x="191210" y="626828"/>
                  </a:lnTo>
                  <a:lnTo>
                    <a:pt x="137978" y="626828"/>
                  </a:lnTo>
                  <a:lnTo>
                    <a:pt x="137978" y="690936"/>
                  </a:lnTo>
                  <a:lnTo>
                    <a:pt x="137536" y="749033"/>
                  </a:lnTo>
                  <a:lnTo>
                    <a:pt x="134440" y="781755"/>
                  </a:lnTo>
                  <a:lnTo>
                    <a:pt x="126037" y="801120"/>
                  </a:lnTo>
                  <a:lnTo>
                    <a:pt x="109675" y="819151"/>
                  </a:lnTo>
                  <a:close/>
                </a:path>
                <a:path w="492125" h="819150">
                  <a:moveTo>
                    <a:pt x="365597" y="281360"/>
                  </a:moveTo>
                  <a:lnTo>
                    <a:pt x="311335" y="281360"/>
                  </a:lnTo>
                  <a:lnTo>
                    <a:pt x="327864" y="253369"/>
                  </a:lnTo>
                  <a:lnTo>
                    <a:pt x="340081" y="225711"/>
                  </a:lnTo>
                  <a:lnTo>
                    <a:pt x="347654" y="194715"/>
                  </a:lnTo>
                  <a:lnTo>
                    <a:pt x="350252" y="156707"/>
                  </a:lnTo>
                  <a:lnTo>
                    <a:pt x="338146" y="101726"/>
                  </a:lnTo>
                  <a:lnTo>
                    <a:pt x="309124" y="64107"/>
                  </a:lnTo>
                  <a:lnTo>
                    <a:pt x="274132" y="42515"/>
                  </a:lnTo>
                  <a:lnTo>
                    <a:pt x="244115" y="35615"/>
                  </a:lnTo>
                  <a:lnTo>
                    <a:pt x="369551" y="35615"/>
                  </a:lnTo>
                  <a:lnTo>
                    <a:pt x="398456" y="57874"/>
                  </a:lnTo>
                  <a:lnTo>
                    <a:pt x="423762" y="91280"/>
                  </a:lnTo>
                  <a:lnTo>
                    <a:pt x="437864" y="124488"/>
                  </a:lnTo>
                  <a:lnTo>
                    <a:pt x="442238" y="153145"/>
                  </a:lnTo>
                  <a:lnTo>
                    <a:pt x="436820" y="193880"/>
                  </a:lnTo>
                  <a:lnTo>
                    <a:pt x="420126" y="230608"/>
                  </a:lnTo>
                  <a:lnTo>
                    <a:pt x="391491" y="263330"/>
                  </a:lnTo>
                  <a:lnTo>
                    <a:pt x="365597" y="281360"/>
                  </a:lnTo>
                  <a:close/>
                </a:path>
                <a:path w="492125" h="819150">
                  <a:moveTo>
                    <a:pt x="251191" y="316975"/>
                  </a:moveTo>
                  <a:lnTo>
                    <a:pt x="225928" y="315584"/>
                  </a:lnTo>
                  <a:lnTo>
                    <a:pt x="208294" y="311188"/>
                  </a:lnTo>
                  <a:lnTo>
                    <a:pt x="197956" y="303453"/>
                  </a:lnTo>
                  <a:lnTo>
                    <a:pt x="194584" y="292045"/>
                  </a:lnTo>
                  <a:lnTo>
                    <a:pt x="197293" y="282696"/>
                  </a:lnTo>
                  <a:lnTo>
                    <a:pt x="205640" y="276018"/>
                  </a:lnTo>
                  <a:lnTo>
                    <a:pt x="219958" y="272011"/>
                  </a:lnTo>
                  <a:lnTo>
                    <a:pt x="240577" y="270676"/>
                  </a:lnTo>
                  <a:lnTo>
                    <a:pt x="255116" y="271343"/>
                  </a:lnTo>
                  <a:lnTo>
                    <a:pt x="271976" y="273347"/>
                  </a:lnTo>
                  <a:lnTo>
                    <a:pt x="290826" y="276686"/>
                  </a:lnTo>
                  <a:lnTo>
                    <a:pt x="311335" y="281360"/>
                  </a:lnTo>
                  <a:lnTo>
                    <a:pt x="365597" y="281360"/>
                  </a:lnTo>
                  <a:lnTo>
                    <a:pt x="350252" y="292045"/>
                  </a:lnTo>
                  <a:lnTo>
                    <a:pt x="384433" y="309852"/>
                  </a:lnTo>
                  <a:lnTo>
                    <a:pt x="311335" y="309852"/>
                  </a:lnTo>
                  <a:lnTo>
                    <a:pt x="278610" y="314749"/>
                  </a:lnTo>
                  <a:lnTo>
                    <a:pt x="264568" y="316363"/>
                  </a:lnTo>
                  <a:lnTo>
                    <a:pt x="251191" y="316975"/>
                  </a:lnTo>
                  <a:close/>
                </a:path>
                <a:path w="492125" h="819150">
                  <a:moveTo>
                    <a:pt x="394391" y="641074"/>
                  </a:moveTo>
                  <a:lnTo>
                    <a:pt x="244115" y="641074"/>
                  </a:lnTo>
                  <a:lnTo>
                    <a:pt x="272074" y="637051"/>
                  </a:lnTo>
                  <a:lnTo>
                    <a:pt x="303866" y="624322"/>
                  </a:lnTo>
                  <a:lnTo>
                    <a:pt x="335658" y="601898"/>
                  </a:lnTo>
                  <a:lnTo>
                    <a:pt x="363618" y="568789"/>
                  </a:lnTo>
                  <a:lnTo>
                    <a:pt x="383911" y="524006"/>
                  </a:lnTo>
                  <a:lnTo>
                    <a:pt x="392707" y="466560"/>
                  </a:lnTo>
                  <a:lnTo>
                    <a:pt x="385465" y="402508"/>
                  </a:lnTo>
                  <a:lnTo>
                    <a:pt x="366615" y="360159"/>
                  </a:lnTo>
                  <a:lnTo>
                    <a:pt x="340468" y="331834"/>
                  </a:lnTo>
                  <a:lnTo>
                    <a:pt x="311335" y="309852"/>
                  </a:lnTo>
                  <a:lnTo>
                    <a:pt x="384433" y="309852"/>
                  </a:lnTo>
                  <a:lnTo>
                    <a:pt x="439804" y="349314"/>
                  </a:lnTo>
                  <a:lnTo>
                    <a:pt x="468446" y="385642"/>
                  </a:lnTo>
                  <a:lnTo>
                    <a:pt x="485881" y="427098"/>
                  </a:lnTo>
                  <a:lnTo>
                    <a:pt x="491768" y="473683"/>
                  </a:lnTo>
                  <a:lnTo>
                    <a:pt x="489557" y="500811"/>
                  </a:lnTo>
                  <a:lnTo>
                    <a:pt x="482039" y="532448"/>
                  </a:lnTo>
                  <a:lnTo>
                    <a:pt x="467887" y="566088"/>
                  </a:lnTo>
                  <a:lnTo>
                    <a:pt x="445776" y="599226"/>
                  </a:lnTo>
                  <a:lnTo>
                    <a:pt x="414377" y="629360"/>
                  </a:lnTo>
                  <a:lnTo>
                    <a:pt x="394391" y="641074"/>
                  </a:lnTo>
                  <a:close/>
                </a:path>
                <a:path w="492125" h="819150">
                  <a:moveTo>
                    <a:pt x="251191" y="676690"/>
                  </a:moveTo>
                  <a:lnTo>
                    <a:pt x="215591" y="671904"/>
                  </a:lnTo>
                  <a:lnTo>
                    <a:pt x="183971" y="659772"/>
                  </a:lnTo>
                  <a:lnTo>
                    <a:pt x="157657" y="643634"/>
                  </a:lnTo>
                  <a:lnTo>
                    <a:pt x="137978" y="626828"/>
                  </a:lnTo>
                  <a:lnTo>
                    <a:pt x="191210" y="626828"/>
                  </a:lnTo>
                  <a:lnTo>
                    <a:pt x="209620" y="635955"/>
                  </a:lnTo>
                  <a:lnTo>
                    <a:pt x="244115" y="641074"/>
                  </a:lnTo>
                  <a:lnTo>
                    <a:pt x="394391" y="641074"/>
                  </a:lnTo>
                  <a:lnTo>
                    <a:pt x="372364" y="653985"/>
                  </a:lnTo>
                  <a:lnTo>
                    <a:pt x="318411" y="670596"/>
                  </a:lnTo>
                  <a:lnTo>
                    <a:pt x="251191" y="676690"/>
                  </a:lnTo>
                  <a:close/>
                </a:path>
              </a:pathLst>
            </a:custGeom>
            <a:solidFill>
              <a:srgbClr val="80DEE9"/>
            </a:solidFill>
          </p:spPr>
          <p:txBody>
            <a:bodyPr wrap="square" lIns="0" tIns="0" rIns="0" bIns="0" rtlCol="0"/>
            <a:lstStyle/>
            <a:p>
              <a:endParaRPr sz="700"/>
            </a:p>
          </p:txBody>
        </p:sp>
      </p:grpSp>
      <p:grpSp>
        <p:nvGrpSpPr>
          <p:cNvPr id="23" name="object 23"/>
          <p:cNvGrpSpPr/>
          <p:nvPr/>
        </p:nvGrpSpPr>
        <p:grpSpPr>
          <a:xfrm>
            <a:off x="5272043" y="5551550"/>
            <a:ext cx="657225" cy="657225"/>
            <a:chOff x="10132801" y="8827465"/>
            <a:chExt cx="1314450" cy="1314450"/>
          </a:xfrm>
        </p:grpSpPr>
        <p:sp>
          <p:nvSpPr>
            <p:cNvPr id="24" name="object 24"/>
            <p:cNvSpPr/>
            <p:nvPr/>
          </p:nvSpPr>
          <p:spPr>
            <a:xfrm>
              <a:off x="10132801" y="8827465"/>
              <a:ext cx="1314450" cy="1314450"/>
            </a:xfrm>
            <a:custGeom>
              <a:avLst/>
              <a:gdLst/>
              <a:ahLst/>
              <a:cxnLst/>
              <a:rect l="l" t="t" r="r" b="b"/>
              <a:pathLst>
                <a:path w="1314450" h="1314450">
                  <a:moveTo>
                    <a:pt x="766587" y="1314450"/>
                  </a:moveTo>
                  <a:lnTo>
                    <a:pt x="548125" y="1314450"/>
                  </a:lnTo>
                  <a:lnTo>
                    <a:pt x="597811" y="1193783"/>
                  </a:lnTo>
                  <a:lnTo>
                    <a:pt x="597811" y="1130427"/>
                  </a:lnTo>
                  <a:lnTo>
                    <a:pt x="565381" y="1125243"/>
                  </a:lnTo>
                  <a:lnTo>
                    <a:pt x="533568" y="1117939"/>
                  </a:lnTo>
                  <a:lnTo>
                    <a:pt x="502395" y="1108467"/>
                  </a:lnTo>
                  <a:lnTo>
                    <a:pt x="471887" y="1096777"/>
                  </a:lnTo>
                  <a:lnTo>
                    <a:pt x="440340" y="1151458"/>
                  </a:lnTo>
                  <a:lnTo>
                    <a:pt x="423252" y="1280800"/>
                  </a:lnTo>
                  <a:lnTo>
                    <a:pt x="233972" y="1171700"/>
                  </a:lnTo>
                  <a:lnTo>
                    <a:pt x="337550" y="1092307"/>
                  </a:lnTo>
                  <a:lnTo>
                    <a:pt x="369097" y="1037363"/>
                  </a:lnTo>
                  <a:lnTo>
                    <a:pt x="343777" y="1016813"/>
                  </a:lnTo>
                  <a:lnTo>
                    <a:pt x="319937" y="994611"/>
                  </a:lnTo>
                  <a:lnTo>
                    <a:pt x="297673" y="970782"/>
                  </a:lnTo>
                  <a:lnTo>
                    <a:pt x="277086" y="945352"/>
                  </a:lnTo>
                  <a:lnTo>
                    <a:pt x="222142" y="977162"/>
                  </a:lnTo>
                  <a:lnTo>
                    <a:pt x="142749" y="1080477"/>
                  </a:lnTo>
                  <a:lnTo>
                    <a:pt x="33387" y="891197"/>
                  </a:lnTo>
                  <a:lnTo>
                    <a:pt x="162728" y="874372"/>
                  </a:lnTo>
                  <a:lnTo>
                    <a:pt x="217410" y="842825"/>
                  </a:lnTo>
                  <a:lnTo>
                    <a:pt x="205682" y="812280"/>
                  </a:lnTo>
                  <a:lnTo>
                    <a:pt x="196148" y="781046"/>
                  </a:lnTo>
                  <a:lnTo>
                    <a:pt x="188833" y="749220"/>
                  </a:lnTo>
                  <a:lnTo>
                    <a:pt x="183760" y="716901"/>
                  </a:lnTo>
                  <a:lnTo>
                    <a:pt x="120403" y="716901"/>
                  </a:lnTo>
                  <a:lnTo>
                    <a:pt x="0" y="766587"/>
                  </a:lnTo>
                  <a:lnTo>
                    <a:pt x="0" y="548125"/>
                  </a:lnTo>
                  <a:lnTo>
                    <a:pt x="120403" y="597811"/>
                  </a:lnTo>
                  <a:lnTo>
                    <a:pt x="183760" y="597811"/>
                  </a:lnTo>
                  <a:lnTo>
                    <a:pt x="188943" y="565381"/>
                  </a:lnTo>
                  <a:lnTo>
                    <a:pt x="196247" y="533568"/>
                  </a:lnTo>
                  <a:lnTo>
                    <a:pt x="205719" y="502395"/>
                  </a:lnTo>
                  <a:lnTo>
                    <a:pt x="217410" y="471887"/>
                  </a:lnTo>
                  <a:lnTo>
                    <a:pt x="162728" y="440340"/>
                  </a:lnTo>
                  <a:lnTo>
                    <a:pt x="33649" y="423252"/>
                  </a:lnTo>
                  <a:lnTo>
                    <a:pt x="142749" y="233972"/>
                  </a:lnTo>
                  <a:lnTo>
                    <a:pt x="221879" y="337287"/>
                  </a:lnTo>
                  <a:lnTo>
                    <a:pt x="276823" y="369097"/>
                  </a:lnTo>
                  <a:lnTo>
                    <a:pt x="297410" y="343777"/>
                  </a:lnTo>
                  <a:lnTo>
                    <a:pt x="319674" y="319937"/>
                  </a:lnTo>
                  <a:lnTo>
                    <a:pt x="343515" y="297673"/>
                  </a:lnTo>
                  <a:lnTo>
                    <a:pt x="368834" y="277086"/>
                  </a:lnTo>
                  <a:lnTo>
                    <a:pt x="337287" y="222142"/>
                  </a:lnTo>
                  <a:lnTo>
                    <a:pt x="233972" y="142749"/>
                  </a:lnTo>
                  <a:lnTo>
                    <a:pt x="423252" y="33387"/>
                  </a:lnTo>
                  <a:lnTo>
                    <a:pt x="440077" y="162728"/>
                  </a:lnTo>
                  <a:lnTo>
                    <a:pt x="471624" y="217410"/>
                  </a:lnTo>
                  <a:lnTo>
                    <a:pt x="502169" y="205682"/>
                  </a:lnTo>
                  <a:lnTo>
                    <a:pt x="533403" y="196148"/>
                  </a:lnTo>
                  <a:lnTo>
                    <a:pt x="565229" y="188833"/>
                  </a:lnTo>
                  <a:lnTo>
                    <a:pt x="597548" y="183760"/>
                  </a:lnTo>
                  <a:lnTo>
                    <a:pt x="597548" y="120403"/>
                  </a:lnTo>
                  <a:lnTo>
                    <a:pt x="547862" y="0"/>
                  </a:lnTo>
                  <a:lnTo>
                    <a:pt x="766324" y="0"/>
                  </a:lnTo>
                  <a:lnTo>
                    <a:pt x="716638" y="120403"/>
                  </a:lnTo>
                  <a:lnTo>
                    <a:pt x="716638" y="184023"/>
                  </a:lnTo>
                  <a:lnTo>
                    <a:pt x="749068" y="189206"/>
                  </a:lnTo>
                  <a:lnTo>
                    <a:pt x="780881" y="196510"/>
                  </a:lnTo>
                  <a:lnTo>
                    <a:pt x="812054" y="205982"/>
                  </a:lnTo>
                  <a:lnTo>
                    <a:pt x="842562" y="217672"/>
                  </a:lnTo>
                  <a:lnTo>
                    <a:pt x="874109" y="162991"/>
                  </a:lnTo>
                  <a:lnTo>
                    <a:pt x="891197" y="33649"/>
                  </a:lnTo>
                  <a:lnTo>
                    <a:pt x="1080477" y="142749"/>
                  </a:lnTo>
                  <a:lnTo>
                    <a:pt x="977162" y="221616"/>
                  </a:lnTo>
                  <a:lnTo>
                    <a:pt x="945615" y="276560"/>
                  </a:lnTo>
                  <a:lnTo>
                    <a:pt x="970934" y="297147"/>
                  </a:lnTo>
                  <a:lnTo>
                    <a:pt x="994775" y="319411"/>
                  </a:lnTo>
                  <a:lnTo>
                    <a:pt x="1017039" y="343252"/>
                  </a:lnTo>
                  <a:lnTo>
                    <a:pt x="1037626" y="368571"/>
                  </a:lnTo>
                  <a:lnTo>
                    <a:pt x="1092570" y="337024"/>
                  </a:lnTo>
                  <a:lnTo>
                    <a:pt x="1171963" y="233709"/>
                  </a:lnTo>
                  <a:lnTo>
                    <a:pt x="1281062" y="422990"/>
                  </a:lnTo>
                  <a:lnTo>
                    <a:pt x="1151721" y="440077"/>
                  </a:lnTo>
                  <a:lnTo>
                    <a:pt x="1097039" y="471624"/>
                  </a:lnTo>
                  <a:lnTo>
                    <a:pt x="1108767" y="502169"/>
                  </a:lnTo>
                  <a:lnTo>
                    <a:pt x="1118301" y="533403"/>
                  </a:lnTo>
                  <a:lnTo>
                    <a:pt x="1125616" y="565229"/>
                  </a:lnTo>
                  <a:lnTo>
                    <a:pt x="1130689" y="597548"/>
                  </a:lnTo>
                  <a:lnTo>
                    <a:pt x="1194046" y="597548"/>
                  </a:lnTo>
                  <a:lnTo>
                    <a:pt x="1314450" y="547862"/>
                  </a:lnTo>
                  <a:lnTo>
                    <a:pt x="1314450" y="766324"/>
                  </a:lnTo>
                  <a:lnTo>
                    <a:pt x="1194046" y="716638"/>
                  </a:lnTo>
                  <a:lnTo>
                    <a:pt x="1194046" y="716901"/>
                  </a:lnTo>
                  <a:lnTo>
                    <a:pt x="1131215" y="716901"/>
                  </a:lnTo>
                  <a:lnTo>
                    <a:pt x="1126142" y="749330"/>
                  </a:lnTo>
                  <a:lnTo>
                    <a:pt x="1118826" y="781144"/>
                  </a:lnTo>
                  <a:lnTo>
                    <a:pt x="1109293" y="812317"/>
                  </a:lnTo>
                  <a:lnTo>
                    <a:pt x="1097565" y="842825"/>
                  </a:lnTo>
                  <a:lnTo>
                    <a:pt x="1152246" y="874372"/>
                  </a:lnTo>
                  <a:lnTo>
                    <a:pt x="1281588" y="891459"/>
                  </a:lnTo>
                  <a:lnTo>
                    <a:pt x="1172226" y="1080477"/>
                  </a:lnTo>
                  <a:lnTo>
                    <a:pt x="1092833" y="977162"/>
                  </a:lnTo>
                  <a:lnTo>
                    <a:pt x="1037889" y="945615"/>
                  </a:lnTo>
                  <a:lnTo>
                    <a:pt x="1017339" y="970934"/>
                  </a:lnTo>
                  <a:lnTo>
                    <a:pt x="995137" y="994775"/>
                  </a:lnTo>
                  <a:lnTo>
                    <a:pt x="971308" y="1017039"/>
                  </a:lnTo>
                  <a:lnTo>
                    <a:pt x="945878" y="1037626"/>
                  </a:lnTo>
                  <a:lnTo>
                    <a:pt x="977425" y="1092570"/>
                  </a:lnTo>
                  <a:lnTo>
                    <a:pt x="1080740" y="1171963"/>
                  </a:lnTo>
                  <a:lnTo>
                    <a:pt x="891459" y="1281062"/>
                  </a:lnTo>
                  <a:lnTo>
                    <a:pt x="874372" y="1151721"/>
                  </a:lnTo>
                  <a:lnTo>
                    <a:pt x="842825" y="1097039"/>
                  </a:lnTo>
                  <a:lnTo>
                    <a:pt x="812280" y="1108767"/>
                  </a:lnTo>
                  <a:lnTo>
                    <a:pt x="781046" y="1118301"/>
                  </a:lnTo>
                  <a:lnTo>
                    <a:pt x="749220" y="1125616"/>
                  </a:lnTo>
                  <a:lnTo>
                    <a:pt x="716901" y="1130689"/>
                  </a:lnTo>
                  <a:lnTo>
                    <a:pt x="716901" y="1194046"/>
                  </a:lnTo>
                  <a:lnTo>
                    <a:pt x="766587" y="1314450"/>
                  </a:lnTo>
                  <a:close/>
                </a:path>
              </a:pathLst>
            </a:custGeom>
            <a:solidFill>
              <a:srgbClr val="9E60E2"/>
            </a:solidFill>
          </p:spPr>
          <p:txBody>
            <a:bodyPr wrap="square" lIns="0" tIns="0" rIns="0" bIns="0" rtlCol="0"/>
            <a:lstStyle/>
            <a:p>
              <a:endParaRPr sz="700"/>
            </a:p>
          </p:txBody>
        </p:sp>
        <p:sp>
          <p:nvSpPr>
            <p:cNvPr id="25" name="object 25"/>
            <p:cNvSpPr/>
            <p:nvPr/>
          </p:nvSpPr>
          <p:spPr>
            <a:xfrm>
              <a:off x="10512106" y="9199128"/>
              <a:ext cx="552450" cy="560705"/>
            </a:xfrm>
            <a:custGeom>
              <a:avLst/>
              <a:gdLst/>
              <a:ahLst/>
              <a:cxnLst/>
              <a:rect l="l" t="t" r="r" b="b"/>
              <a:pathLst>
                <a:path w="552450" h="560704">
                  <a:moveTo>
                    <a:pt x="421416" y="431116"/>
                  </a:moveTo>
                  <a:lnTo>
                    <a:pt x="388005" y="431116"/>
                  </a:lnTo>
                  <a:lnTo>
                    <a:pt x="399456" y="466683"/>
                  </a:lnTo>
                  <a:lnTo>
                    <a:pt x="408483" y="495784"/>
                  </a:lnTo>
                  <a:lnTo>
                    <a:pt x="422494" y="534584"/>
                  </a:lnTo>
                  <a:lnTo>
                    <a:pt x="452807" y="558835"/>
                  </a:lnTo>
                  <a:lnTo>
                    <a:pt x="465606" y="560451"/>
                  </a:lnTo>
                  <a:lnTo>
                    <a:pt x="483524" y="557353"/>
                  </a:lnTo>
                  <a:lnTo>
                    <a:pt x="525962" y="517340"/>
                  </a:lnTo>
                  <a:lnTo>
                    <a:pt x="541770" y="482850"/>
                  </a:lnTo>
                  <a:lnTo>
                    <a:pt x="474228" y="482850"/>
                  </a:lnTo>
                  <a:lnTo>
                    <a:pt x="451325" y="476384"/>
                  </a:lnTo>
                  <a:lnTo>
                    <a:pt x="433272" y="456983"/>
                  </a:lnTo>
                  <a:lnTo>
                    <a:pt x="421416" y="431116"/>
                  </a:lnTo>
                  <a:close/>
                </a:path>
                <a:path w="552450" h="560704">
                  <a:moveTo>
                    <a:pt x="198313" y="0"/>
                  </a:moveTo>
                  <a:lnTo>
                    <a:pt x="126101" y="15089"/>
                  </a:lnTo>
                  <a:lnTo>
                    <a:pt x="92824" y="36375"/>
                  </a:lnTo>
                  <a:lnTo>
                    <a:pt x="60356" y="68978"/>
                  </a:lnTo>
                  <a:lnTo>
                    <a:pt x="32737" y="111012"/>
                  </a:lnTo>
                  <a:lnTo>
                    <a:pt x="14011" y="159513"/>
                  </a:lnTo>
                  <a:lnTo>
                    <a:pt x="3368" y="214480"/>
                  </a:lnTo>
                  <a:lnTo>
                    <a:pt x="0" y="275914"/>
                  </a:lnTo>
                  <a:lnTo>
                    <a:pt x="3233" y="340986"/>
                  </a:lnTo>
                  <a:lnTo>
                    <a:pt x="12933" y="395549"/>
                  </a:lnTo>
                  <a:lnTo>
                    <a:pt x="29100" y="442029"/>
                  </a:lnTo>
                  <a:lnTo>
                    <a:pt x="51734" y="482850"/>
                  </a:lnTo>
                  <a:lnTo>
                    <a:pt x="80699" y="511816"/>
                  </a:lnTo>
                  <a:lnTo>
                    <a:pt x="115323" y="533506"/>
                  </a:lnTo>
                  <a:lnTo>
                    <a:pt x="154797" y="547114"/>
                  </a:lnTo>
                  <a:lnTo>
                    <a:pt x="198313" y="551829"/>
                  </a:lnTo>
                  <a:lnTo>
                    <a:pt x="247012" y="547552"/>
                  </a:lnTo>
                  <a:lnTo>
                    <a:pt x="289917" y="534170"/>
                  </a:lnTo>
                  <a:lnTo>
                    <a:pt x="317006" y="517340"/>
                  </a:lnTo>
                  <a:lnTo>
                    <a:pt x="206936" y="517340"/>
                  </a:lnTo>
                  <a:lnTo>
                    <a:pt x="175297" y="510856"/>
                  </a:lnTo>
                  <a:lnTo>
                    <a:pt x="129335" y="459139"/>
                  </a:lnTo>
                  <a:lnTo>
                    <a:pt x="114964" y="413872"/>
                  </a:lnTo>
                  <a:lnTo>
                    <a:pt x="106342" y="355671"/>
                  </a:lnTo>
                  <a:lnTo>
                    <a:pt x="103468" y="284537"/>
                  </a:lnTo>
                  <a:lnTo>
                    <a:pt x="106342" y="209770"/>
                  </a:lnTo>
                  <a:lnTo>
                    <a:pt x="114964" y="149134"/>
                  </a:lnTo>
                  <a:lnTo>
                    <a:pt x="129335" y="102390"/>
                  </a:lnTo>
                  <a:lnTo>
                    <a:pt x="149453" y="69298"/>
                  </a:lnTo>
                  <a:lnTo>
                    <a:pt x="206936" y="43111"/>
                  </a:lnTo>
                  <a:lnTo>
                    <a:pt x="293159" y="43111"/>
                  </a:lnTo>
                  <a:lnTo>
                    <a:pt x="273489" y="25462"/>
                  </a:lnTo>
                  <a:lnTo>
                    <a:pt x="252203" y="11855"/>
                  </a:lnTo>
                  <a:lnTo>
                    <a:pt x="227683" y="3098"/>
                  </a:lnTo>
                  <a:lnTo>
                    <a:pt x="198313" y="0"/>
                  </a:lnTo>
                  <a:close/>
                </a:path>
                <a:path w="552450" h="560704">
                  <a:moveTo>
                    <a:pt x="293159" y="43111"/>
                  </a:moveTo>
                  <a:lnTo>
                    <a:pt x="206936" y="43111"/>
                  </a:lnTo>
                  <a:lnTo>
                    <a:pt x="226336" y="46345"/>
                  </a:lnTo>
                  <a:lnTo>
                    <a:pt x="245736" y="56045"/>
                  </a:lnTo>
                  <a:lnTo>
                    <a:pt x="284537" y="94845"/>
                  </a:lnTo>
                  <a:lnTo>
                    <a:pt x="317948" y="158435"/>
                  </a:lnTo>
                  <a:lnTo>
                    <a:pt x="331825" y="197909"/>
                  </a:lnTo>
                  <a:lnTo>
                    <a:pt x="344893" y="241425"/>
                  </a:lnTo>
                  <a:lnTo>
                    <a:pt x="336271" y="310404"/>
                  </a:lnTo>
                  <a:lnTo>
                    <a:pt x="321900" y="373634"/>
                  </a:lnTo>
                  <a:lnTo>
                    <a:pt x="304655" y="425368"/>
                  </a:lnTo>
                  <a:lnTo>
                    <a:pt x="284537" y="465606"/>
                  </a:lnTo>
                  <a:lnTo>
                    <a:pt x="235677" y="511591"/>
                  </a:lnTo>
                  <a:lnTo>
                    <a:pt x="206936" y="517340"/>
                  </a:lnTo>
                  <a:lnTo>
                    <a:pt x="317006" y="517340"/>
                  </a:lnTo>
                  <a:lnTo>
                    <a:pt x="327441" y="510856"/>
                  </a:lnTo>
                  <a:lnTo>
                    <a:pt x="359999" y="476780"/>
                  </a:lnTo>
                  <a:lnTo>
                    <a:pt x="388005" y="431116"/>
                  </a:lnTo>
                  <a:lnTo>
                    <a:pt x="421416" y="431116"/>
                  </a:lnTo>
                  <a:lnTo>
                    <a:pt x="418452" y="424649"/>
                  </a:lnTo>
                  <a:lnTo>
                    <a:pt x="405249" y="379382"/>
                  </a:lnTo>
                  <a:lnTo>
                    <a:pt x="411716" y="364563"/>
                  </a:lnTo>
                  <a:lnTo>
                    <a:pt x="418183" y="344893"/>
                  </a:lnTo>
                  <a:lnTo>
                    <a:pt x="424649" y="318756"/>
                  </a:lnTo>
                  <a:lnTo>
                    <a:pt x="431116" y="284537"/>
                  </a:lnTo>
                  <a:lnTo>
                    <a:pt x="454480" y="181069"/>
                  </a:lnTo>
                  <a:lnTo>
                    <a:pt x="362138" y="181069"/>
                  </a:lnTo>
                  <a:lnTo>
                    <a:pt x="344085" y="134050"/>
                  </a:lnTo>
                  <a:lnTo>
                    <a:pt x="327648" y="95923"/>
                  </a:lnTo>
                  <a:lnTo>
                    <a:pt x="311212" y="65880"/>
                  </a:lnTo>
                  <a:lnTo>
                    <a:pt x="293159" y="43111"/>
                  </a:lnTo>
                  <a:close/>
                </a:path>
                <a:path w="552450" h="560704">
                  <a:moveTo>
                    <a:pt x="551829" y="413872"/>
                  </a:moveTo>
                  <a:lnTo>
                    <a:pt x="525962" y="413872"/>
                  </a:lnTo>
                  <a:lnTo>
                    <a:pt x="519091" y="442837"/>
                  </a:lnTo>
                  <a:lnTo>
                    <a:pt x="509795" y="464528"/>
                  </a:lnTo>
                  <a:lnTo>
                    <a:pt x="495649" y="478135"/>
                  </a:lnTo>
                  <a:lnTo>
                    <a:pt x="474228" y="482850"/>
                  </a:lnTo>
                  <a:lnTo>
                    <a:pt x="541770" y="482850"/>
                  </a:lnTo>
                  <a:lnTo>
                    <a:pt x="545362" y="472072"/>
                  </a:lnTo>
                  <a:lnTo>
                    <a:pt x="550212" y="444589"/>
                  </a:lnTo>
                  <a:lnTo>
                    <a:pt x="551829" y="413872"/>
                  </a:lnTo>
                  <a:close/>
                </a:path>
                <a:path w="552450" h="560704">
                  <a:moveTo>
                    <a:pt x="491473" y="17244"/>
                  </a:moveTo>
                  <a:lnTo>
                    <a:pt x="396627" y="17244"/>
                  </a:lnTo>
                  <a:lnTo>
                    <a:pt x="362138" y="181069"/>
                  </a:lnTo>
                  <a:lnTo>
                    <a:pt x="454480" y="181069"/>
                  </a:lnTo>
                  <a:lnTo>
                    <a:pt x="491473" y="17244"/>
                  </a:lnTo>
                  <a:close/>
                </a:path>
              </a:pathLst>
            </a:custGeom>
            <a:solidFill>
              <a:srgbClr val="80DEE9"/>
            </a:solidFill>
          </p:spPr>
          <p:txBody>
            <a:bodyPr wrap="square" lIns="0" tIns="0" rIns="0" bIns="0" rtlCol="0"/>
            <a:lstStyle/>
            <a:p>
              <a:endParaRPr sz="700"/>
            </a:p>
          </p:txBody>
        </p:sp>
      </p:grpSp>
      <p:grpSp>
        <p:nvGrpSpPr>
          <p:cNvPr id="26" name="object 26"/>
          <p:cNvGrpSpPr/>
          <p:nvPr/>
        </p:nvGrpSpPr>
        <p:grpSpPr>
          <a:xfrm>
            <a:off x="2425546" y="5551550"/>
            <a:ext cx="657225" cy="657225"/>
            <a:chOff x="4439808" y="8827465"/>
            <a:chExt cx="1314450" cy="1314450"/>
          </a:xfrm>
        </p:grpSpPr>
        <p:sp>
          <p:nvSpPr>
            <p:cNvPr id="27" name="object 27"/>
            <p:cNvSpPr/>
            <p:nvPr/>
          </p:nvSpPr>
          <p:spPr>
            <a:xfrm>
              <a:off x="4439808" y="8827465"/>
              <a:ext cx="1314450" cy="1314450"/>
            </a:xfrm>
            <a:custGeom>
              <a:avLst/>
              <a:gdLst/>
              <a:ahLst/>
              <a:cxnLst/>
              <a:rect l="l" t="t" r="r" b="b"/>
              <a:pathLst>
                <a:path w="1314450" h="1314450">
                  <a:moveTo>
                    <a:pt x="766587" y="1314450"/>
                  </a:moveTo>
                  <a:lnTo>
                    <a:pt x="548125" y="1314450"/>
                  </a:lnTo>
                  <a:lnTo>
                    <a:pt x="597811" y="1193783"/>
                  </a:lnTo>
                  <a:lnTo>
                    <a:pt x="597811" y="1130427"/>
                  </a:lnTo>
                  <a:lnTo>
                    <a:pt x="565381" y="1125243"/>
                  </a:lnTo>
                  <a:lnTo>
                    <a:pt x="533568" y="1117939"/>
                  </a:lnTo>
                  <a:lnTo>
                    <a:pt x="502395" y="1108467"/>
                  </a:lnTo>
                  <a:lnTo>
                    <a:pt x="471887" y="1096777"/>
                  </a:lnTo>
                  <a:lnTo>
                    <a:pt x="440340" y="1151458"/>
                  </a:lnTo>
                  <a:lnTo>
                    <a:pt x="423252" y="1280800"/>
                  </a:lnTo>
                  <a:lnTo>
                    <a:pt x="233972" y="1171700"/>
                  </a:lnTo>
                  <a:lnTo>
                    <a:pt x="337550" y="1092307"/>
                  </a:lnTo>
                  <a:lnTo>
                    <a:pt x="369097" y="1037363"/>
                  </a:lnTo>
                  <a:lnTo>
                    <a:pt x="343777" y="1016813"/>
                  </a:lnTo>
                  <a:lnTo>
                    <a:pt x="319937" y="994611"/>
                  </a:lnTo>
                  <a:lnTo>
                    <a:pt x="297673" y="970782"/>
                  </a:lnTo>
                  <a:lnTo>
                    <a:pt x="277086" y="945352"/>
                  </a:lnTo>
                  <a:lnTo>
                    <a:pt x="222142" y="977162"/>
                  </a:lnTo>
                  <a:lnTo>
                    <a:pt x="142749" y="1080477"/>
                  </a:lnTo>
                  <a:lnTo>
                    <a:pt x="33387" y="891197"/>
                  </a:lnTo>
                  <a:lnTo>
                    <a:pt x="162728" y="874372"/>
                  </a:lnTo>
                  <a:lnTo>
                    <a:pt x="217410" y="842825"/>
                  </a:lnTo>
                  <a:lnTo>
                    <a:pt x="205682" y="812280"/>
                  </a:lnTo>
                  <a:lnTo>
                    <a:pt x="196148" y="781046"/>
                  </a:lnTo>
                  <a:lnTo>
                    <a:pt x="188833" y="749220"/>
                  </a:lnTo>
                  <a:lnTo>
                    <a:pt x="183760" y="716901"/>
                  </a:lnTo>
                  <a:lnTo>
                    <a:pt x="120403" y="716901"/>
                  </a:lnTo>
                  <a:lnTo>
                    <a:pt x="0" y="766587"/>
                  </a:lnTo>
                  <a:lnTo>
                    <a:pt x="0" y="548125"/>
                  </a:lnTo>
                  <a:lnTo>
                    <a:pt x="120403" y="597811"/>
                  </a:lnTo>
                  <a:lnTo>
                    <a:pt x="183760" y="597811"/>
                  </a:lnTo>
                  <a:lnTo>
                    <a:pt x="188943" y="565381"/>
                  </a:lnTo>
                  <a:lnTo>
                    <a:pt x="196247" y="533568"/>
                  </a:lnTo>
                  <a:lnTo>
                    <a:pt x="205719" y="502395"/>
                  </a:lnTo>
                  <a:lnTo>
                    <a:pt x="217410" y="471887"/>
                  </a:lnTo>
                  <a:lnTo>
                    <a:pt x="162728" y="440340"/>
                  </a:lnTo>
                  <a:lnTo>
                    <a:pt x="33649" y="423252"/>
                  </a:lnTo>
                  <a:lnTo>
                    <a:pt x="142749" y="233972"/>
                  </a:lnTo>
                  <a:lnTo>
                    <a:pt x="221879" y="337287"/>
                  </a:lnTo>
                  <a:lnTo>
                    <a:pt x="276823" y="369097"/>
                  </a:lnTo>
                  <a:lnTo>
                    <a:pt x="297410" y="343777"/>
                  </a:lnTo>
                  <a:lnTo>
                    <a:pt x="319674" y="319937"/>
                  </a:lnTo>
                  <a:lnTo>
                    <a:pt x="343515" y="297673"/>
                  </a:lnTo>
                  <a:lnTo>
                    <a:pt x="368834" y="277086"/>
                  </a:lnTo>
                  <a:lnTo>
                    <a:pt x="337287" y="222142"/>
                  </a:lnTo>
                  <a:lnTo>
                    <a:pt x="233972" y="142749"/>
                  </a:lnTo>
                  <a:lnTo>
                    <a:pt x="423252" y="33387"/>
                  </a:lnTo>
                  <a:lnTo>
                    <a:pt x="440077" y="162728"/>
                  </a:lnTo>
                  <a:lnTo>
                    <a:pt x="471624" y="217410"/>
                  </a:lnTo>
                  <a:lnTo>
                    <a:pt x="502169" y="205682"/>
                  </a:lnTo>
                  <a:lnTo>
                    <a:pt x="533403" y="196148"/>
                  </a:lnTo>
                  <a:lnTo>
                    <a:pt x="565229" y="188833"/>
                  </a:lnTo>
                  <a:lnTo>
                    <a:pt x="597548" y="183760"/>
                  </a:lnTo>
                  <a:lnTo>
                    <a:pt x="597548" y="120403"/>
                  </a:lnTo>
                  <a:lnTo>
                    <a:pt x="547862" y="0"/>
                  </a:lnTo>
                  <a:lnTo>
                    <a:pt x="766324" y="0"/>
                  </a:lnTo>
                  <a:lnTo>
                    <a:pt x="716638" y="120403"/>
                  </a:lnTo>
                  <a:lnTo>
                    <a:pt x="716638" y="184023"/>
                  </a:lnTo>
                  <a:lnTo>
                    <a:pt x="749068" y="189206"/>
                  </a:lnTo>
                  <a:lnTo>
                    <a:pt x="780881" y="196510"/>
                  </a:lnTo>
                  <a:lnTo>
                    <a:pt x="812054" y="205982"/>
                  </a:lnTo>
                  <a:lnTo>
                    <a:pt x="842562" y="217672"/>
                  </a:lnTo>
                  <a:lnTo>
                    <a:pt x="874109" y="162991"/>
                  </a:lnTo>
                  <a:lnTo>
                    <a:pt x="891197" y="33649"/>
                  </a:lnTo>
                  <a:lnTo>
                    <a:pt x="1080477" y="142749"/>
                  </a:lnTo>
                  <a:lnTo>
                    <a:pt x="977162" y="221616"/>
                  </a:lnTo>
                  <a:lnTo>
                    <a:pt x="945615" y="276560"/>
                  </a:lnTo>
                  <a:lnTo>
                    <a:pt x="970934" y="297147"/>
                  </a:lnTo>
                  <a:lnTo>
                    <a:pt x="994775" y="319411"/>
                  </a:lnTo>
                  <a:lnTo>
                    <a:pt x="1017039" y="343252"/>
                  </a:lnTo>
                  <a:lnTo>
                    <a:pt x="1037626" y="368571"/>
                  </a:lnTo>
                  <a:lnTo>
                    <a:pt x="1092570" y="337024"/>
                  </a:lnTo>
                  <a:lnTo>
                    <a:pt x="1171963" y="233709"/>
                  </a:lnTo>
                  <a:lnTo>
                    <a:pt x="1281062" y="422990"/>
                  </a:lnTo>
                  <a:lnTo>
                    <a:pt x="1151721" y="440077"/>
                  </a:lnTo>
                  <a:lnTo>
                    <a:pt x="1097039" y="471624"/>
                  </a:lnTo>
                  <a:lnTo>
                    <a:pt x="1108767" y="502169"/>
                  </a:lnTo>
                  <a:lnTo>
                    <a:pt x="1118301" y="533403"/>
                  </a:lnTo>
                  <a:lnTo>
                    <a:pt x="1125616" y="565229"/>
                  </a:lnTo>
                  <a:lnTo>
                    <a:pt x="1130689" y="597548"/>
                  </a:lnTo>
                  <a:lnTo>
                    <a:pt x="1194046" y="597548"/>
                  </a:lnTo>
                  <a:lnTo>
                    <a:pt x="1314450" y="547862"/>
                  </a:lnTo>
                  <a:lnTo>
                    <a:pt x="1314450" y="766324"/>
                  </a:lnTo>
                  <a:lnTo>
                    <a:pt x="1194046" y="716638"/>
                  </a:lnTo>
                  <a:lnTo>
                    <a:pt x="1194046" y="716901"/>
                  </a:lnTo>
                  <a:lnTo>
                    <a:pt x="1131215" y="716901"/>
                  </a:lnTo>
                  <a:lnTo>
                    <a:pt x="1126142" y="749330"/>
                  </a:lnTo>
                  <a:lnTo>
                    <a:pt x="1118826" y="781144"/>
                  </a:lnTo>
                  <a:lnTo>
                    <a:pt x="1109293" y="812317"/>
                  </a:lnTo>
                  <a:lnTo>
                    <a:pt x="1097565" y="842825"/>
                  </a:lnTo>
                  <a:lnTo>
                    <a:pt x="1152246" y="874372"/>
                  </a:lnTo>
                  <a:lnTo>
                    <a:pt x="1281588" y="891459"/>
                  </a:lnTo>
                  <a:lnTo>
                    <a:pt x="1172226" y="1080477"/>
                  </a:lnTo>
                  <a:lnTo>
                    <a:pt x="1092833" y="977162"/>
                  </a:lnTo>
                  <a:lnTo>
                    <a:pt x="1037889" y="945615"/>
                  </a:lnTo>
                  <a:lnTo>
                    <a:pt x="1017339" y="970934"/>
                  </a:lnTo>
                  <a:lnTo>
                    <a:pt x="995137" y="994775"/>
                  </a:lnTo>
                  <a:lnTo>
                    <a:pt x="971308" y="1017039"/>
                  </a:lnTo>
                  <a:lnTo>
                    <a:pt x="945878" y="1037626"/>
                  </a:lnTo>
                  <a:lnTo>
                    <a:pt x="977425" y="1092570"/>
                  </a:lnTo>
                  <a:lnTo>
                    <a:pt x="1080740" y="1171963"/>
                  </a:lnTo>
                  <a:lnTo>
                    <a:pt x="891459" y="1281062"/>
                  </a:lnTo>
                  <a:lnTo>
                    <a:pt x="874372" y="1151721"/>
                  </a:lnTo>
                  <a:lnTo>
                    <a:pt x="842825" y="1097039"/>
                  </a:lnTo>
                  <a:lnTo>
                    <a:pt x="812280" y="1108767"/>
                  </a:lnTo>
                  <a:lnTo>
                    <a:pt x="781046" y="1118301"/>
                  </a:lnTo>
                  <a:lnTo>
                    <a:pt x="749220" y="1125616"/>
                  </a:lnTo>
                  <a:lnTo>
                    <a:pt x="716901" y="1130689"/>
                  </a:lnTo>
                  <a:lnTo>
                    <a:pt x="716901" y="1194046"/>
                  </a:lnTo>
                  <a:lnTo>
                    <a:pt x="766587" y="1314450"/>
                  </a:lnTo>
                  <a:close/>
                </a:path>
              </a:pathLst>
            </a:custGeom>
            <a:solidFill>
              <a:srgbClr val="4BCCA6"/>
            </a:solidFill>
          </p:spPr>
          <p:txBody>
            <a:bodyPr wrap="square" lIns="0" tIns="0" rIns="0" bIns="0" rtlCol="0"/>
            <a:lstStyle/>
            <a:p>
              <a:endParaRPr sz="700"/>
            </a:p>
          </p:txBody>
        </p:sp>
        <p:sp>
          <p:nvSpPr>
            <p:cNvPr id="28" name="object 28"/>
            <p:cNvSpPr/>
            <p:nvPr/>
          </p:nvSpPr>
          <p:spPr>
            <a:xfrm>
              <a:off x="4857052" y="9151262"/>
              <a:ext cx="471170" cy="666750"/>
            </a:xfrm>
            <a:custGeom>
              <a:avLst/>
              <a:gdLst/>
              <a:ahLst/>
              <a:cxnLst/>
              <a:rect l="l" t="t" r="r" b="b"/>
              <a:pathLst>
                <a:path w="471170" h="666750">
                  <a:moveTo>
                    <a:pt x="237862" y="666751"/>
                  </a:moveTo>
                  <a:lnTo>
                    <a:pt x="192368" y="663513"/>
                  </a:lnTo>
                  <a:lnTo>
                    <a:pt x="149130" y="654002"/>
                  </a:lnTo>
                  <a:lnTo>
                    <a:pt x="109158" y="638521"/>
                  </a:lnTo>
                  <a:lnTo>
                    <a:pt x="73459" y="617373"/>
                  </a:lnTo>
                  <a:lnTo>
                    <a:pt x="43281" y="591001"/>
                  </a:lnTo>
                  <a:lnTo>
                    <a:pt x="11574" y="543042"/>
                  </a:lnTo>
                  <a:lnTo>
                    <a:pt x="1292" y="506196"/>
                  </a:lnTo>
                  <a:lnTo>
                    <a:pt x="0" y="487130"/>
                  </a:lnTo>
                  <a:lnTo>
                    <a:pt x="1292" y="468063"/>
                  </a:lnTo>
                  <a:lnTo>
                    <a:pt x="11574" y="431217"/>
                  </a:lnTo>
                  <a:lnTo>
                    <a:pt x="30953" y="397944"/>
                  </a:lnTo>
                  <a:lnTo>
                    <a:pt x="57466" y="369553"/>
                  </a:lnTo>
                  <a:lnTo>
                    <a:pt x="93068" y="344245"/>
                  </a:lnTo>
                  <a:lnTo>
                    <a:pt x="114183" y="333375"/>
                  </a:lnTo>
                  <a:lnTo>
                    <a:pt x="103448" y="328165"/>
                  </a:lnTo>
                  <a:lnTo>
                    <a:pt x="57463" y="297197"/>
                  </a:lnTo>
                  <a:lnTo>
                    <a:pt x="30953" y="268806"/>
                  </a:lnTo>
                  <a:lnTo>
                    <a:pt x="11573" y="235534"/>
                  </a:lnTo>
                  <a:lnTo>
                    <a:pt x="1291" y="198687"/>
                  </a:lnTo>
                  <a:lnTo>
                    <a:pt x="0" y="179620"/>
                  </a:lnTo>
                  <a:lnTo>
                    <a:pt x="1291" y="160553"/>
                  </a:lnTo>
                  <a:lnTo>
                    <a:pt x="11573" y="123708"/>
                  </a:lnTo>
                  <a:lnTo>
                    <a:pt x="30953" y="90436"/>
                  </a:lnTo>
                  <a:lnTo>
                    <a:pt x="57463" y="62046"/>
                  </a:lnTo>
                  <a:lnTo>
                    <a:pt x="109157" y="28229"/>
                  </a:lnTo>
                  <a:lnTo>
                    <a:pt x="149130" y="12748"/>
                  </a:lnTo>
                  <a:lnTo>
                    <a:pt x="192367" y="3237"/>
                  </a:lnTo>
                  <a:lnTo>
                    <a:pt x="237859" y="0"/>
                  </a:lnTo>
                  <a:lnTo>
                    <a:pt x="283353" y="3237"/>
                  </a:lnTo>
                  <a:lnTo>
                    <a:pt x="326591" y="12748"/>
                  </a:lnTo>
                  <a:lnTo>
                    <a:pt x="366564" y="28229"/>
                  </a:lnTo>
                  <a:lnTo>
                    <a:pt x="402265" y="49378"/>
                  </a:lnTo>
                  <a:lnTo>
                    <a:pt x="432441" y="75749"/>
                  </a:lnTo>
                  <a:lnTo>
                    <a:pt x="459896" y="114633"/>
                  </a:lnTo>
                  <a:lnTo>
                    <a:pt x="470994" y="155282"/>
                  </a:lnTo>
                  <a:lnTo>
                    <a:pt x="465557" y="167605"/>
                  </a:lnTo>
                  <a:lnTo>
                    <a:pt x="423079" y="173449"/>
                  </a:lnTo>
                  <a:lnTo>
                    <a:pt x="405912" y="141541"/>
                  </a:lnTo>
                  <a:lnTo>
                    <a:pt x="396181" y="126264"/>
                  </a:lnTo>
                  <a:lnTo>
                    <a:pt x="367250" y="98701"/>
                  </a:lnTo>
                  <a:lnTo>
                    <a:pt x="308215" y="70446"/>
                  </a:lnTo>
                  <a:lnTo>
                    <a:pt x="237859" y="60612"/>
                  </a:lnTo>
                  <a:lnTo>
                    <a:pt x="201664" y="63109"/>
                  </a:lnTo>
                  <a:lnTo>
                    <a:pt x="136176" y="82388"/>
                  </a:lnTo>
                  <a:lnTo>
                    <a:pt x="87811" y="116582"/>
                  </a:lnTo>
                  <a:lnTo>
                    <a:pt x="63398" y="157538"/>
                  </a:lnTo>
                  <a:lnTo>
                    <a:pt x="60236" y="179620"/>
                  </a:lnTo>
                  <a:lnTo>
                    <a:pt x="63398" y="201703"/>
                  </a:lnTo>
                  <a:lnTo>
                    <a:pt x="87811" y="242660"/>
                  </a:lnTo>
                  <a:lnTo>
                    <a:pt x="131360" y="274469"/>
                  </a:lnTo>
                  <a:lnTo>
                    <a:pt x="184545" y="293104"/>
                  </a:lnTo>
                  <a:lnTo>
                    <a:pt x="213911" y="297540"/>
                  </a:lnTo>
                  <a:lnTo>
                    <a:pt x="322144" y="297540"/>
                  </a:lnTo>
                  <a:lnTo>
                    <a:pt x="336006" y="300356"/>
                  </a:lnTo>
                  <a:lnTo>
                    <a:pt x="347326" y="308036"/>
                  </a:lnTo>
                  <a:lnTo>
                    <a:pt x="354958" y="319426"/>
                  </a:lnTo>
                  <a:lnTo>
                    <a:pt x="357757" y="333375"/>
                  </a:lnTo>
                  <a:lnTo>
                    <a:pt x="354958" y="347324"/>
                  </a:lnTo>
                  <a:lnTo>
                    <a:pt x="347326" y="358714"/>
                  </a:lnTo>
                  <a:lnTo>
                    <a:pt x="336006" y="366394"/>
                  </a:lnTo>
                  <a:lnTo>
                    <a:pt x="322144" y="369210"/>
                  </a:lnTo>
                  <a:lnTo>
                    <a:pt x="213914" y="369210"/>
                  </a:lnTo>
                  <a:lnTo>
                    <a:pt x="184546" y="373646"/>
                  </a:lnTo>
                  <a:lnTo>
                    <a:pt x="131362" y="392281"/>
                  </a:lnTo>
                  <a:lnTo>
                    <a:pt x="87813" y="424090"/>
                  </a:lnTo>
                  <a:lnTo>
                    <a:pt x="63398" y="465047"/>
                  </a:lnTo>
                  <a:lnTo>
                    <a:pt x="60236" y="487130"/>
                  </a:lnTo>
                  <a:lnTo>
                    <a:pt x="63398" y="509212"/>
                  </a:lnTo>
                  <a:lnTo>
                    <a:pt x="87813" y="550169"/>
                  </a:lnTo>
                  <a:lnTo>
                    <a:pt x="136177" y="584362"/>
                  </a:lnTo>
                  <a:lnTo>
                    <a:pt x="201666" y="603641"/>
                  </a:lnTo>
                  <a:lnTo>
                    <a:pt x="237862" y="606139"/>
                  </a:lnTo>
                  <a:lnTo>
                    <a:pt x="274057" y="603641"/>
                  </a:lnTo>
                  <a:lnTo>
                    <a:pt x="339547" y="584362"/>
                  </a:lnTo>
                  <a:lnTo>
                    <a:pt x="383254" y="554835"/>
                  </a:lnTo>
                  <a:lnTo>
                    <a:pt x="412325" y="509214"/>
                  </a:lnTo>
                  <a:lnTo>
                    <a:pt x="416514" y="500284"/>
                  </a:lnTo>
                  <a:lnTo>
                    <a:pt x="423081" y="493301"/>
                  </a:lnTo>
                  <a:lnTo>
                    <a:pt x="431464" y="488754"/>
                  </a:lnTo>
                  <a:lnTo>
                    <a:pt x="441104" y="487130"/>
                  </a:lnTo>
                  <a:lnTo>
                    <a:pt x="441711" y="487130"/>
                  </a:lnTo>
                  <a:lnTo>
                    <a:pt x="455359" y="490433"/>
                  </a:lnTo>
                  <a:lnTo>
                    <a:pt x="465559" y="499145"/>
                  </a:lnTo>
                  <a:lnTo>
                    <a:pt x="470997" y="511468"/>
                  </a:lnTo>
                  <a:lnTo>
                    <a:pt x="470358" y="525605"/>
                  </a:lnTo>
                  <a:lnTo>
                    <a:pt x="455196" y="560693"/>
                  </a:lnTo>
                  <a:lnTo>
                    <a:pt x="418258" y="604704"/>
                  </a:lnTo>
                  <a:lnTo>
                    <a:pt x="366566" y="638521"/>
                  </a:lnTo>
                  <a:lnTo>
                    <a:pt x="326593" y="654002"/>
                  </a:lnTo>
                  <a:lnTo>
                    <a:pt x="283356" y="663513"/>
                  </a:lnTo>
                  <a:lnTo>
                    <a:pt x="237862" y="666751"/>
                  </a:lnTo>
                  <a:close/>
                </a:path>
              </a:pathLst>
            </a:custGeom>
            <a:solidFill>
              <a:srgbClr val="6BE4E7"/>
            </a:solidFill>
          </p:spPr>
          <p:txBody>
            <a:bodyPr wrap="square" lIns="0" tIns="0" rIns="0" bIns="0" rtlCol="0"/>
            <a:lstStyle/>
            <a:p>
              <a:endParaRPr sz="700"/>
            </a:p>
          </p:txBody>
        </p:sp>
      </p:grpSp>
      <p:sp>
        <p:nvSpPr>
          <p:cNvPr id="29" name="object 29"/>
          <p:cNvSpPr txBox="1"/>
          <p:nvPr/>
        </p:nvSpPr>
        <p:spPr>
          <a:xfrm>
            <a:off x="2871440" y="3014877"/>
            <a:ext cx="3282950" cy="790859"/>
          </a:xfrm>
          <a:prstGeom prst="rect">
            <a:avLst/>
          </a:prstGeom>
        </p:spPr>
        <p:txBody>
          <a:bodyPr vert="horz" wrap="square" lIns="0" tIns="117793" rIns="0" bIns="0" rtlCol="0">
            <a:spAutoFit/>
          </a:bodyPr>
          <a:lstStyle/>
          <a:p>
            <a:pPr marL="106045" indent="-100013">
              <a:spcBef>
                <a:spcPts val="928"/>
              </a:spcBef>
            </a:pPr>
            <a:r>
              <a:rPr sz="1375" b="1" spc="63" dirty="0">
                <a:solidFill>
                  <a:srgbClr val="00B0F0"/>
                </a:solidFill>
                <a:latin typeface="Trebuchet MS"/>
                <a:cs typeface="Trebuchet MS"/>
              </a:rPr>
              <a:t>Raw</a:t>
            </a:r>
            <a:r>
              <a:rPr sz="1375" b="1" spc="-127" dirty="0">
                <a:solidFill>
                  <a:srgbClr val="00B0F0"/>
                </a:solidFill>
                <a:latin typeface="Trebuchet MS"/>
                <a:cs typeface="Trebuchet MS"/>
              </a:rPr>
              <a:t> </a:t>
            </a:r>
            <a:r>
              <a:rPr sz="1375" b="1" spc="65" dirty="0">
                <a:solidFill>
                  <a:srgbClr val="00B0F0"/>
                </a:solidFill>
                <a:latin typeface="Trebuchet MS"/>
                <a:cs typeface="Trebuchet MS"/>
              </a:rPr>
              <a:t>Data</a:t>
            </a:r>
            <a:r>
              <a:rPr sz="1375" b="1" spc="-125" dirty="0">
                <a:solidFill>
                  <a:srgbClr val="00B0F0"/>
                </a:solidFill>
                <a:latin typeface="Trebuchet MS"/>
                <a:cs typeface="Trebuchet MS"/>
              </a:rPr>
              <a:t> </a:t>
            </a:r>
            <a:r>
              <a:rPr sz="1375" b="1" spc="40" dirty="0">
                <a:solidFill>
                  <a:srgbClr val="00B0F0"/>
                </a:solidFill>
                <a:latin typeface="Trebuchet MS"/>
                <a:cs typeface="Trebuchet MS"/>
              </a:rPr>
              <a:t>sent</a:t>
            </a:r>
            <a:r>
              <a:rPr sz="1375" b="1" spc="-127" dirty="0">
                <a:solidFill>
                  <a:srgbClr val="00B0F0"/>
                </a:solidFill>
                <a:latin typeface="Trebuchet MS"/>
                <a:cs typeface="Trebuchet MS"/>
              </a:rPr>
              <a:t> </a:t>
            </a:r>
            <a:r>
              <a:rPr sz="1375" b="1" spc="20" dirty="0">
                <a:solidFill>
                  <a:srgbClr val="00B0F0"/>
                </a:solidFill>
                <a:latin typeface="Trebuchet MS"/>
                <a:cs typeface="Trebuchet MS"/>
              </a:rPr>
              <a:t>to</a:t>
            </a:r>
            <a:r>
              <a:rPr sz="1375" b="1" spc="-125" dirty="0">
                <a:solidFill>
                  <a:srgbClr val="00B0F0"/>
                </a:solidFill>
                <a:latin typeface="Trebuchet MS"/>
                <a:cs typeface="Trebuchet MS"/>
              </a:rPr>
              <a:t> </a:t>
            </a:r>
            <a:r>
              <a:rPr sz="1375" b="1" spc="48" dirty="0">
                <a:solidFill>
                  <a:srgbClr val="00B0F0"/>
                </a:solidFill>
                <a:latin typeface="Trebuchet MS"/>
                <a:cs typeface="Trebuchet MS"/>
              </a:rPr>
              <a:t>McArthur</a:t>
            </a:r>
            <a:r>
              <a:rPr sz="1375" b="1" spc="-127" dirty="0">
                <a:solidFill>
                  <a:srgbClr val="00B0F0"/>
                </a:solidFill>
                <a:latin typeface="Trebuchet MS"/>
                <a:cs typeface="Trebuchet MS"/>
              </a:rPr>
              <a:t> </a:t>
            </a:r>
            <a:r>
              <a:rPr sz="1375" b="1" spc="43" dirty="0">
                <a:solidFill>
                  <a:srgbClr val="00B0F0"/>
                </a:solidFill>
                <a:latin typeface="Trebuchet MS"/>
                <a:cs typeface="Trebuchet MS"/>
              </a:rPr>
              <a:t>Lab</a:t>
            </a:r>
            <a:r>
              <a:rPr sz="1375" b="1" spc="-125" dirty="0">
                <a:solidFill>
                  <a:srgbClr val="00B0F0"/>
                </a:solidFill>
                <a:latin typeface="Trebuchet MS"/>
                <a:cs typeface="Trebuchet MS"/>
              </a:rPr>
              <a:t> </a:t>
            </a:r>
            <a:r>
              <a:rPr sz="1375" b="1" spc="38" dirty="0">
                <a:solidFill>
                  <a:srgbClr val="00B0F0"/>
                </a:solidFill>
                <a:latin typeface="Trebuchet MS"/>
                <a:cs typeface="Trebuchet MS"/>
              </a:rPr>
              <a:t>Weekly</a:t>
            </a:r>
            <a:endParaRPr sz="1375" dirty="0">
              <a:solidFill>
                <a:srgbClr val="00B0F0"/>
              </a:solidFill>
              <a:latin typeface="Trebuchet MS"/>
              <a:cs typeface="Trebuchet MS"/>
            </a:endParaRPr>
          </a:p>
          <a:p>
            <a:pPr marL="1294130" marR="27940" indent="-1188085">
              <a:lnSpc>
                <a:spcPct val="116799"/>
              </a:lnSpc>
              <a:spcBef>
                <a:spcPts val="528"/>
              </a:spcBef>
            </a:pPr>
            <a:r>
              <a:rPr sz="1150" spc="75" dirty="0">
                <a:solidFill>
                  <a:schemeClr val="bg1"/>
                </a:solidFill>
                <a:latin typeface="Trebuchet MS"/>
                <a:cs typeface="Trebuchet MS"/>
              </a:rPr>
              <a:t>Consensus</a:t>
            </a:r>
            <a:r>
              <a:rPr sz="1150" spc="-78" dirty="0">
                <a:solidFill>
                  <a:schemeClr val="bg1"/>
                </a:solidFill>
                <a:latin typeface="Trebuchet MS"/>
                <a:cs typeface="Trebuchet MS"/>
              </a:rPr>
              <a:t> </a:t>
            </a:r>
            <a:r>
              <a:rPr sz="1150" spc="65" dirty="0">
                <a:solidFill>
                  <a:schemeClr val="bg1"/>
                </a:solidFill>
                <a:latin typeface="Trebuchet MS"/>
                <a:cs typeface="Trebuchet MS"/>
              </a:rPr>
              <a:t>genomes</a:t>
            </a:r>
            <a:r>
              <a:rPr sz="1150" spc="-75" dirty="0">
                <a:solidFill>
                  <a:schemeClr val="bg1"/>
                </a:solidFill>
                <a:latin typeface="Trebuchet MS"/>
                <a:cs typeface="Trebuchet MS"/>
              </a:rPr>
              <a:t> </a:t>
            </a:r>
            <a:r>
              <a:rPr sz="1150" spc="28" dirty="0">
                <a:solidFill>
                  <a:schemeClr val="bg1"/>
                </a:solidFill>
                <a:latin typeface="Trebuchet MS"/>
                <a:cs typeface="Trebuchet MS"/>
              </a:rPr>
              <a:t>run</a:t>
            </a:r>
            <a:r>
              <a:rPr sz="1150" spc="-75" dirty="0">
                <a:solidFill>
                  <a:schemeClr val="bg1"/>
                </a:solidFill>
                <a:latin typeface="Trebuchet MS"/>
                <a:cs typeface="Trebuchet MS"/>
              </a:rPr>
              <a:t> </a:t>
            </a:r>
            <a:r>
              <a:rPr sz="1150" spc="45" dirty="0">
                <a:solidFill>
                  <a:schemeClr val="bg1"/>
                </a:solidFill>
                <a:latin typeface="Trebuchet MS"/>
                <a:cs typeface="Trebuchet MS"/>
              </a:rPr>
              <a:t>through</a:t>
            </a:r>
            <a:r>
              <a:rPr sz="1150" spc="-75" dirty="0">
                <a:solidFill>
                  <a:schemeClr val="bg1"/>
                </a:solidFill>
                <a:latin typeface="Trebuchet MS"/>
                <a:cs typeface="Trebuchet MS"/>
              </a:rPr>
              <a:t> </a:t>
            </a:r>
            <a:r>
              <a:rPr sz="1150" spc="115" dirty="0">
                <a:solidFill>
                  <a:schemeClr val="bg1"/>
                </a:solidFill>
                <a:latin typeface="Trebuchet MS"/>
                <a:cs typeface="Trebuchet MS"/>
              </a:rPr>
              <a:t>SIGNAL</a:t>
            </a:r>
            <a:r>
              <a:rPr sz="1150" spc="-75" dirty="0">
                <a:solidFill>
                  <a:schemeClr val="bg1"/>
                </a:solidFill>
                <a:latin typeface="Trebuchet MS"/>
                <a:cs typeface="Trebuchet MS"/>
              </a:rPr>
              <a:t> </a:t>
            </a:r>
            <a:r>
              <a:rPr sz="1150" spc="50" dirty="0">
                <a:solidFill>
                  <a:schemeClr val="bg1"/>
                </a:solidFill>
                <a:latin typeface="Trebuchet MS"/>
                <a:cs typeface="Trebuchet MS"/>
              </a:rPr>
              <a:t>and  </a:t>
            </a:r>
            <a:r>
              <a:rPr sz="1150" spc="98" dirty="0">
                <a:solidFill>
                  <a:schemeClr val="bg1"/>
                </a:solidFill>
                <a:latin typeface="Trebuchet MS"/>
                <a:cs typeface="Trebuchet MS"/>
              </a:rPr>
              <a:t>PANGOLIN</a:t>
            </a:r>
            <a:endParaRPr sz="1150" dirty="0">
              <a:solidFill>
                <a:schemeClr val="bg1"/>
              </a:solidFill>
              <a:latin typeface="Trebuchet MS"/>
              <a:cs typeface="Trebuchet MS"/>
            </a:endParaRPr>
          </a:p>
        </p:txBody>
      </p:sp>
      <p:sp>
        <p:nvSpPr>
          <p:cNvPr id="30" name="object 30"/>
          <p:cNvSpPr txBox="1"/>
          <p:nvPr/>
        </p:nvSpPr>
        <p:spPr>
          <a:xfrm>
            <a:off x="3078797" y="4972993"/>
            <a:ext cx="2986405" cy="218650"/>
          </a:xfrm>
          <a:prstGeom prst="rect">
            <a:avLst/>
          </a:prstGeom>
        </p:spPr>
        <p:txBody>
          <a:bodyPr vert="horz" wrap="square" lIns="0" tIns="6985" rIns="0" bIns="0" rtlCol="0">
            <a:spAutoFit/>
          </a:bodyPr>
          <a:lstStyle/>
          <a:p>
            <a:pPr marL="6350">
              <a:spcBef>
                <a:spcPts val="55"/>
              </a:spcBef>
            </a:pPr>
            <a:r>
              <a:rPr sz="1375" b="1" spc="115" dirty="0">
                <a:solidFill>
                  <a:srgbClr val="00B0F0"/>
                </a:solidFill>
                <a:latin typeface="Trebuchet MS"/>
                <a:cs typeface="Trebuchet MS"/>
              </a:rPr>
              <a:t>PANGO</a:t>
            </a:r>
            <a:r>
              <a:rPr sz="1375" b="1" spc="-133" dirty="0">
                <a:solidFill>
                  <a:srgbClr val="00B0F0"/>
                </a:solidFill>
                <a:latin typeface="Trebuchet MS"/>
                <a:cs typeface="Trebuchet MS"/>
              </a:rPr>
              <a:t> </a:t>
            </a:r>
            <a:r>
              <a:rPr sz="1375" b="1" spc="33" dirty="0">
                <a:solidFill>
                  <a:srgbClr val="00B0F0"/>
                </a:solidFill>
                <a:latin typeface="Trebuchet MS"/>
                <a:cs typeface="Trebuchet MS"/>
              </a:rPr>
              <a:t>Lineage</a:t>
            </a:r>
            <a:r>
              <a:rPr sz="1375" b="1" spc="-130" dirty="0">
                <a:solidFill>
                  <a:srgbClr val="00B0F0"/>
                </a:solidFill>
                <a:latin typeface="Trebuchet MS"/>
                <a:cs typeface="Trebuchet MS"/>
              </a:rPr>
              <a:t> </a:t>
            </a:r>
            <a:r>
              <a:rPr sz="1375" b="1" spc="40" dirty="0">
                <a:solidFill>
                  <a:srgbClr val="00B0F0"/>
                </a:solidFill>
                <a:latin typeface="Trebuchet MS"/>
                <a:cs typeface="Trebuchet MS"/>
              </a:rPr>
              <a:t>Reports</a:t>
            </a:r>
            <a:r>
              <a:rPr sz="1375" b="1" spc="-133" dirty="0">
                <a:solidFill>
                  <a:srgbClr val="00B0F0"/>
                </a:solidFill>
                <a:latin typeface="Trebuchet MS"/>
                <a:cs typeface="Trebuchet MS"/>
              </a:rPr>
              <a:t> </a:t>
            </a:r>
            <a:r>
              <a:rPr sz="1375" b="1" spc="23" dirty="0">
                <a:solidFill>
                  <a:srgbClr val="00B0F0"/>
                </a:solidFill>
                <a:latin typeface="Trebuchet MS"/>
                <a:cs typeface="Trebuchet MS"/>
              </a:rPr>
              <a:t>Generated</a:t>
            </a:r>
            <a:endParaRPr sz="1375" dirty="0">
              <a:solidFill>
                <a:srgbClr val="00B0F0"/>
              </a:solidFill>
              <a:latin typeface="Trebuchet MS"/>
              <a:cs typeface="Trebuchet MS"/>
            </a:endParaRPr>
          </a:p>
        </p:txBody>
      </p:sp>
      <p:sp>
        <p:nvSpPr>
          <p:cNvPr id="32" name="TextBox 31">
            <a:extLst>
              <a:ext uri="{FF2B5EF4-FFF2-40B4-BE49-F238E27FC236}">
                <a16:creationId xmlns:a16="http://schemas.microsoft.com/office/drawing/2014/main" id="{2DC0D5F6-882C-4492-84A9-441C17CBA205}"/>
              </a:ext>
            </a:extLst>
          </p:cNvPr>
          <p:cNvSpPr txBox="1"/>
          <p:nvPr/>
        </p:nvSpPr>
        <p:spPr>
          <a:xfrm>
            <a:off x="-2800" y="6587754"/>
            <a:ext cx="4572000" cy="230832"/>
          </a:xfrm>
          <a:prstGeom prst="rect">
            <a:avLst/>
          </a:prstGeom>
          <a:noFill/>
        </p:spPr>
        <p:txBody>
          <a:bodyPr wrap="square">
            <a:spAutoFit/>
          </a:bodyPr>
          <a:lstStyle/>
          <a:p>
            <a:pPr defTabSz="457200">
              <a:buClrTx/>
            </a:pPr>
            <a:r>
              <a:rPr lang="en-CA" sz="900" kern="1200" dirty="0">
                <a:solidFill>
                  <a:schemeClr val="bg1"/>
                </a:solidFill>
                <a:latin typeface="Calibri"/>
                <a:ea typeface="+mn-ea"/>
                <a:cs typeface="+mn-cs"/>
              </a:rPr>
              <a:t>Slide adapted from Emily </a:t>
            </a:r>
            <a:r>
              <a:rPr lang="en-CA" sz="900" kern="1200" dirty="0" err="1">
                <a:solidFill>
                  <a:schemeClr val="bg1"/>
                </a:solidFill>
                <a:latin typeface="Calibri"/>
                <a:ea typeface="+mn-ea"/>
                <a:cs typeface="+mn-cs"/>
              </a:rPr>
              <a:t>Panousis</a:t>
            </a:r>
            <a:endParaRPr lang="en-CA" sz="900" kern="1200" dirty="0">
              <a:solidFill>
                <a:schemeClr val="bg1"/>
              </a:solidFill>
              <a:latin typeface="Calibri"/>
              <a:ea typeface="+mn-ea"/>
              <a:cs typeface="+mn-cs"/>
            </a:endParaRPr>
          </a:p>
        </p:txBody>
      </p:sp>
      <p:sp>
        <p:nvSpPr>
          <p:cNvPr id="33" name="Arrow: Down 32">
            <a:extLst>
              <a:ext uri="{FF2B5EF4-FFF2-40B4-BE49-F238E27FC236}">
                <a16:creationId xmlns:a16="http://schemas.microsoft.com/office/drawing/2014/main" id="{ED2C9581-FBF3-421A-996A-6EB6F8B9AA40}"/>
              </a:ext>
            </a:extLst>
          </p:cNvPr>
          <p:cNvSpPr/>
          <p:nvPr/>
        </p:nvSpPr>
        <p:spPr>
          <a:xfrm>
            <a:off x="4381422" y="2079647"/>
            <a:ext cx="419100" cy="873879"/>
          </a:xfrm>
          <a:prstGeom prst="downArrow">
            <a:avLst>
              <a:gd name="adj1" fmla="val 50000"/>
              <a:gd name="adj2" fmla="val 840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Arrow: Down 33">
            <a:extLst>
              <a:ext uri="{FF2B5EF4-FFF2-40B4-BE49-F238E27FC236}">
                <a16:creationId xmlns:a16="http://schemas.microsoft.com/office/drawing/2014/main" id="{E0EE88AE-BAC8-49DA-8CB6-D9114535FFCB}"/>
              </a:ext>
            </a:extLst>
          </p:cNvPr>
          <p:cNvSpPr/>
          <p:nvPr/>
        </p:nvSpPr>
        <p:spPr>
          <a:xfrm>
            <a:off x="4381422" y="3942173"/>
            <a:ext cx="419100" cy="873879"/>
          </a:xfrm>
          <a:prstGeom prst="downArrow">
            <a:avLst>
              <a:gd name="adj1" fmla="val 50000"/>
              <a:gd name="adj2" fmla="val 840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overrideClrMapping bg1="lt1" tx1="dk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3E5B08-1DEA-409E-A76E-74C44018C927}"/>
              </a:ext>
            </a:extLst>
          </p:cNvPr>
          <p:cNvSpPr>
            <a:spLocks noGrp="1"/>
          </p:cNvSpPr>
          <p:nvPr>
            <p:ph type="title"/>
          </p:nvPr>
        </p:nvSpPr>
        <p:spPr/>
        <p:txBody>
          <a:bodyPr/>
          <a:lstStyle/>
          <a:p>
            <a:endParaRPr lang="en-CA"/>
          </a:p>
        </p:txBody>
      </p:sp>
      <p:sp>
        <p:nvSpPr>
          <p:cNvPr id="31" name="object 2">
            <a:extLst>
              <a:ext uri="{FF2B5EF4-FFF2-40B4-BE49-F238E27FC236}">
                <a16:creationId xmlns:a16="http://schemas.microsoft.com/office/drawing/2014/main" id="{89E24873-3250-40F1-9B98-9BF93FAF45DA}"/>
              </a:ext>
            </a:extLst>
          </p:cNvPr>
          <p:cNvSpPr/>
          <p:nvPr/>
        </p:nvSpPr>
        <p:spPr>
          <a:xfrm>
            <a:off x="1134470" y="1814752"/>
            <a:ext cx="7048500" cy="3533775"/>
          </a:xfrm>
          <a:prstGeom prst="rect">
            <a:avLst/>
          </a:prstGeom>
          <a:blipFill>
            <a:blip r:embed="rId3" cstate="print"/>
            <a:stretch>
              <a:fillRect/>
            </a:stretch>
          </a:blipFill>
        </p:spPr>
        <p:txBody>
          <a:bodyPr wrap="square" lIns="0" tIns="0" rIns="0" bIns="0" rtlCol="0"/>
          <a:lstStyle/>
          <a:p>
            <a:endParaRPr sz="700">
              <a:solidFill>
                <a:schemeClr val="bg1"/>
              </a:solidFill>
            </a:endParaRPr>
          </a:p>
        </p:txBody>
      </p:sp>
      <p:sp>
        <p:nvSpPr>
          <p:cNvPr id="32" name="object 3">
            <a:extLst>
              <a:ext uri="{FF2B5EF4-FFF2-40B4-BE49-F238E27FC236}">
                <a16:creationId xmlns:a16="http://schemas.microsoft.com/office/drawing/2014/main" id="{A78C4251-8029-49F8-8A7E-9725359B81F5}"/>
              </a:ext>
            </a:extLst>
          </p:cNvPr>
          <p:cNvSpPr txBox="1">
            <a:spLocks/>
          </p:cNvSpPr>
          <p:nvPr/>
        </p:nvSpPr>
        <p:spPr>
          <a:xfrm>
            <a:off x="558323" y="246035"/>
            <a:ext cx="8027353" cy="1171603"/>
          </a:xfrm>
          <a:prstGeom prst="rect">
            <a:avLst/>
          </a:prstGeom>
          <a:noFill/>
          <a:ln>
            <a:noFill/>
          </a:ln>
        </p:spPr>
        <p:txBody>
          <a:bodyPr spcFirstLastPara="1" vert="horz" wrap="square" lIns="0" tIns="6350" rIns="0" bIns="0" rtlCol="0"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R="2540">
              <a:lnSpc>
                <a:spcPct val="116599"/>
              </a:lnSpc>
              <a:spcBef>
                <a:spcPts val="50"/>
              </a:spcBef>
            </a:pPr>
            <a:r>
              <a:rPr lang="en-US" sz="3200" b="1" spc="-270" dirty="0">
                <a:solidFill>
                  <a:schemeClr val="bg1"/>
                </a:solidFill>
                <a:latin typeface="Calibri" panose="020F0502020204030204" pitchFamily="34" charset="0"/>
                <a:cs typeface="Calibri" panose="020F0502020204030204" pitchFamily="34" charset="0"/>
              </a:rPr>
              <a:t>Weekly </a:t>
            </a:r>
            <a:r>
              <a:rPr lang="en-US" sz="3200" b="1" spc="-245" dirty="0">
                <a:solidFill>
                  <a:schemeClr val="bg1"/>
                </a:solidFill>
                <a:latin typeface="Calibri" panose="020F0502020204030204" pitchFamily="34" charset="0"/>
                <a:cs typeface="Calibri" panose="020F0502020204030204" pitchFamily="34" charset="0"/>
              </a:rPr>
              <a:t>lineage </a:t>
            </a:r>
            <a:r>
              <a:rPr lang="en-US" sz="3200" b="1" spc="-195" dirty="0">
                <a:solidFill>
                  <a:schemeClr val="bg1"/>
                </a:solidFill>
                <a:latin typeface="Calibri" panose="020F0502020204030204" pitchFamily="34" charset="0"/>
                <a:cs typeface="Calibri" panose="020F0502020204030204" pitchFamily="34" charset="0"/>
              </a:rPr>
              <a:t>reports </a:t>
            </a:r>
            <a:r>
              <a:rPr lang="en-US" sz="3200" b="1" spc="-200" dirty="0">
                <a:solidFill>
                  <a:schemeClr val="bg1"/>
                </a:solidFill>
                <a:latin typeface="Calibri" panose="020F0502020204030204" pitchFamily="34" charset="0"/>
                <a:cs typeface="Calibri" panose="020F0502020204030204" pitchFamily="34" charset="0"/>
              </a:rPr>
              <a:t>helped </a:t>
            </a:r>
            <a:r>
              <a:rPr lang="en-US" sz="3200" b="1" spc="-213" dirty="0">
                <a:solidFill>
                  <a:schemeClr val="bg1"/>
                </a:solidFill>
                <a:latin typeface="Calibri" panose="020F0502020204030204" pitchFamily="34" charset="0"/>
                <a:cs typeface="Calibri" panose="020F0502020204030204" pitchFamily="34" charset="0"/>
              </a:rPr>
              <a:t>Hamilton </a:t>
            </a:r>
            <a:r>
              <a:rPr lang="en-US" sz="3200" b="1" spc="-210" dirty="0">
                <a:solidFill>
                  <a:schemeClr val="bg1"/>
                </a:solidFill>
                <a:latin typeface="Calibri" panose="020F0502020204030204" pitchFamily="34" charset="0"/>
                <a:cs typeface="Calibri" panose="020F0502020204030204" pitchFamily="34" charset="0"/>
              </a:rPr>
              <a:t>be </a:t>
            </a:r>
            <a:r>
              <a:rPr lang="en-US" sz="3200" b="1" spc="-208" dirty="0">
                <a:solidFill>
                  <a:schemeClr val="bg1"/>
                </a:solidFill>
                <a:latin typeface="Calibri" panose="020F0502020204030204" pitchFamily="34" charset="0"/>
                <a:cs typeface="Calibri" panose="020F0502020204030204" pitchFamily="34" charset="0"/>
              </a:rPr>
              <a:t>reclassified as </a:t>
            </a:r>
            <a:r>
              <a:rPr lang="en-US" sz="3200" b="1" spc="-290" dirty="0">
                <a:solidFill>
                  <a:schemeClr val="bg1"/>
                </a:solidFill>
                <a:latin typeface="Calibri" panose="020F0502020204030204" pitchFamily="34" charset="0"/>
                <a:cs typeface="Calibri" panose="020F0502020204030204" pitchFamily="34" charset="0"/>
              </a:rPr>
              <a:t>a </a:t>
            </a:r>
            <a:r>
              <a:rPr lang="en-US" sz="3200" b="1" spc="-230" dirty="0">
                <a:solidFill>
                  <a:schemeClr val="bg1"/>
                </a:solidFill>
                <a:latin typeface="Calibri" panose="020F0502020204030204" pitchFamily="34" charset="0"/>
                <a:cs typeface="Calibri" panose="020F0502020204030204" pitchFamily="34" charset="0"/>
              </a:rPr>
              <a:t>Delta</a:t>
            </a:r>
            <a:r>
              <a:rPr lang="en-US" sz="3200" b="1" spc="-85" dirty="0">
                <a:solidFill>
                  <a:schemeClr val="bg1"/>
                </a:solidFill>
                <a:latin typeface="Calibri" panose="020F0502020204030204" pitchFamily="34" charset="0"/>
                <a:cs typeface="Calibri" panose="020F0502020204030204" pitchFamily="34" charset="0"/>
              </a:rPr>
              <a:t> </a:t>
            </a:r>
            <a:r>
              <a:rPr lang="en-US" sz="3200" b="1" spc="-208" dirty="0">
                <a:solidFill>
                  <a:schemeClr val="bg1"/>
                </a:solidFill>
                <a:latin typeface="Calibri" panose="020F0502020204030204" pitchFamily="34" charset="0"/>
                <a:cs typeface="Calibri" panose="020F0502020204030204" pitchFamily="34" charset="0"/>
              </a:rPr>
              <a:t>hotspot</a:t>
            </a:r>
            <a:endParaRPr lang="en-US" sz="32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0251259"/>
      </p:ext>
    </p:extLst>
  </p:cSld>
  <p:clrMapOvr>
    <a:overrideClrMapping bg1="lt1" tx1="dk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grpSp>
        <p:nvGrpSpPr>
          <p:cNvPr id="2" name="object 2"/>
          <p:cNvGrpSpPr/>
          <p:nvPr/>
        </p:nvGrpSpPr>
        <p:grpSpPr>
          <a:xfrm>
            <a:off x="2576316" y="2055836"/>
            <a:ext cx="5261613" cy="3211012"/>
            <a:chOff x="5152631" y="2397171"/>
            <a:chExt cx="10523226" cy="6422024"/>
          </a:xfrm>
        </p:grpSpPr>
        <p:sp>
          <p:nvSpPr>
            <p:cNvPr id="3" name="object 3"/>
            <p:cNvSpPr/>
            <p:nvPr/>
          </p:nvSpPr>
          <p:spPr>
            <a:xfrm>
              <a:off x="6217182" y="2397257"/>
              <a:ext cx="8394700" cy="5817870"/>
            </a:xfrm>
            <a:custGeom>
              <a:avLst/>
              <a:gdLst/>
              <a:ahLst/>
              <a:cxnLst/>
              <a:rect l="l" t="t" r="r" b="b"/>
              <a:pathLst>
                <a:path w="8394700" h="5817870">
                  <a:moveTo>
                    <a:pt x="0" y="5817678"/>
                  </a:moveTo>
                  <a:lnTo>
                    <a:pt x="2092433" y="3544102"/>
                  </a:lnTo>
                  <a:lnTo>
                    <a:pt x="4197243" y="4614020"/>
                  </a:lnTo>
                  <a:lnTo>
                    <a:pt x="6302061" y="1604876"/>
                  </a:lnTo>
                  <a:lnTo>
                    <a:pt x="8394453" y="0"/>
                  </a:lnTo>
                </a:path>
              </a:pathLst>
            </a:custGeom>
            <a:ln w="24762">
              <a:solidFill>
                <a:schemeClr val="bg1"/>
              </a:solidFill>
            </a:ln>
          </p:spPr>
          <p:txBody>
            <a:bodyPr wrap="square" lIns="0" tIns="0" rIns="0" bIns="0" rtlCol="0"/>
            <a:lstStyle/>
            <a:p>
              <a:endParaRPr sz="700">
                <a:solidFill>
                  <a:schemeClr val="bg1"/>
                </a:solidFill>
              </a:endParaRPr>
            </a:p>
          </p:txBody>
        </p:sp>
        <p:sp>
          <p:nvSpPr>
            <p:cNvPr id="4" name="object 4"/>
            <p:cNvSpPr/>
            <p:nvPr/>
          </p:nvSpPr>
          <p:spPr>
            <a:xfrm>
              <a:off x="5152631" y="3796969"/>
              <a:ext cx="10523220" cy="3351529"/>
            </a:xfrm>
            <a:custGeom>
              <a:avLst/>
              <a:gdLst/>
              <a:ahLst/>
              <a:cxnLst/>
              <a:rect l="l" t="t" r="r" b="b"/>
              <a:pathLst>
                <a:path w="10523219" h="3351529">
                  <a:moveTo>
                    <a:pt x="10523195" y="3342652"/>
                  </a:moveTo>
                  <a:lnTo>
                    <a:pt x="0" y="3342652"/>
                  </a:lnTo>
                  <a:lnTo>
                    <a:pt x="0" y="3350907"/>
                  </a:lnTo>
                  <a:lnTo>
                    <a:pt x="10523195" y="3350907"/>
                  </a:lnTo>
                  <a:lnTo>
                    <a:pt x="10523195" y="3342652"/>
                  </a:lnTo>
                  <a:close/>
                </a:path>
                <a:path w="10523219" h="3351529">
                  <a:moveTo>
                    <a:pt x="10523195" y="1671320"/>
                  </a:moveTo>
                  <a:lnTo>
                    <a:pt x="0" y="1671320"/>
                  </a:lnTo>
                  <a:lnTo>
                    <a:pt x="0" y="1679575"/>
                  </a:lnTo>
                  <a:lnTo>
                    <a:pt x="10523195" y="1679575"/>
                  </a:lnTo>
                  <a:lnTo>
                    <a:pt x="10523195" y="1671320"/>
                  </a:lnTo>
                  <a:close/>
                </a:path>
                <a:path w="10523219" h="3351529">
                  <a:moveTo>
                    <a:pt x="10523195" y="0"/>
                  </a:moveTo>
                  <a:lnTo>
                    <a:pt x="0" y="0"/>
                  </a:lnTo>
                  <a:lnTo>
                    <a:pt x="0" y="8255"/>
                  </a:lnTo>
                  <a:lnTo>
                    <a:pt x="10523195" y="8255"/>
                  </a:lnTo>
                  <a:lnTo>
                    <a:pt x="10523195" y="0"/>
                  </a:lnTo>
                  <a:close/>
                </a:path>
              </a:pathLst>
            </a:custGeom>
            <a:solidFill>
              <a:schemeClr val="bg1">
                <a:alpha val="24708"/>
              </a:schemeClr>
            </a:solidFill>
            <a:ln>
              <a:solidFill>
                <a:schemeClr val="bg1"/>
              </a:solidFill>
            </a:ln>
          </p:spPr>
          <p:txBody>
            <a:bodyPr wrap="square" lIns="0" tIns="0" rIns="0" bIns="0" rtlCol="0"/>
            <a:lstStyle/>
            <a:p>
              <a:endParaRPr sz="700" dirty="0">
                <a:solidFill>
                  <a:schemeClr val="bg1"/>
                </a:solidFill>
              </a:endParaRPr>
            </a:p>
          </p:txBody>
        </p:sp>
        <p:sp>
          <p:nvSpPr>
            <p:cNvPr id="5" name="object 5"/>
            <p:cNvSpPr/>
            <p:nvPr/>
          </p:nvSpPr>
          <p:spPr>
            <a:xfrm>
              <a:off x="5152637" y="8810940"/>
              <a:ext cx="10523220" cy="8255"/>
            </a:xfrm>
            <a:custGeom>
              <a:avLst/>
              <a:gdLst/>
              <a:ahLst/>
              <a:cxnLst/>
              <a:rect l="l" t="t" r="r" b="b"/>
              <a:pathLst>
                <a:path w="10523219" h="8254">
                  <a:moveTo>
                    <a:pt x="10523194" y="8253"/>
                  </a:moveTo>
                  <a:lnTo>
                    <a:pt x="0" y="8253"/>
                  </a:lnTo>
                  <a:lnTo>
                    <a:pt x="0" y="0"/>
                  </a:lnTo>
                  <a:lnTo>
                    <a:pt x="10523194" y="0"/>
                  </a:lnTo>
                  <a:lnTo>
                    <a:pt x="10523194" y="8253"/>
                  </a:lnTo>
                  <a:close/>
                </a:path>
              </a:pathLst>
            </a:custGeom>
            <a:solidFill>
              <a:srgbClr val="000000">
                <a:alpha val="59999"/>
              </a:srgbClr>
            </a:solidFill>
            <a:ln>
              <a:solidFill>
                <a:schemeClr val="bg1"/>
              </a:solidFill>
            </a:ln>
          </p:spPr>
          <p:txBody>
            <a:bodyPr wrap="square" lIns="0" tIns="0" rIns="0" bIns="0" rtlCol="0"/>
            <a:lstStyle/>
            <a:p>
              <a:endParaRPr sz="700">
                <a:solidFill>
                  <a:schemeClr val="bg1"/>
                </a:solidFill>
              </a:endParaRPr>
            </a:p>
          </p:txBody>
        </p:sp>
        <p:sp>
          <p:nvSpPr>
            <p:cNvPr id="6" name="object 6"/>
            <p:cNvSpPr/>
            <p:nvPr/>
          </p:nvSpPr>
          <p:spPr>
            <a:xfrm>
              <a:off x="6204963" y="2397171"/>
              <a:ext cx="8418830" cy="6417945"/>
            </a:xfrm>
            <a:custGeom>
              <a:avLst/>
              <a:gdLst/>
              <a:ahLst/>
              <a:cxnLst/>
              <a:rect l="l" t="t" r="r" b="b"/>
              <a:pathLst>
                <a:path w="8418830" h="6417945">
                  <a:moveTo>
                    <a:pt x="8418522" y="6417895"/>
                  </a:moveTo>
                  <a:lnTo>
                    <a:pt x="0" y="6417895"/>
                  </a:lnTo>
                  <a:lnTo>
                    <a:pt x="0" y="5816217"/>
                  </a:lnTo>
                  <a:lnTo>
                    <a:pt x="2104638" y="3543212"/>
                  </a:lnTo>
                  <a:lnTo>
                    <a:pt x="4209277" y="4612862"/>
                  </a:lnTo>
                  <a:lnTo>
                    <a:pt x="6313925" y="1604473"/>
                  </a:lnTo>
                  <a:lnTo>
                    <a:pt x="8418522" y="0"/>
                  </a:lnTo>
                  <a:lnTo>
                    <a:pt x="8418522" y="6417895"/>
                  </a:lnTo>
                  <a:close/>
                </a:path>
              </a:pathLst>
            </a:custGeom>
            <a:solidFill>
              <a:srgbClr val="00B0F0"/>
            </a:solidFill>
            <a:ln>
              <a:solidFill>
                <a:schemeClr val="tx1"/>
              </a:solidFill>
            </a:ln>
          </p:spPr>
          <p:txBody>
            <a:bodyPr wrap="square" lIns="0" tIns="0" rIns="0" bIns="0" rtlCol="0"/>
            <a:lstStyle/>
            <a:p>
              <a:endParaRPr sz="700" dirty="0">
                <a:solidFill>
                  <a:schemeClr val="bg1"/>
                </a:solidFill>
              </a:endParaRPr>
            </a:p>
          </p:txBody>
        </p:sp>
        <p:sp>
          <p:nvSpPr>
            <p:cNvPr id="7" name="object 7"/>
            <p:cNvSpPr/>
            <p:nvPr/>
          </p:nvSpPr>
          <p:spPr>
            <a:xfrm>
              <a:off x="8608997" y="3122357"/>
              <a:ext cx="35212" cy="5677036"/>
            </a:xfrm>
            <a:prstGeom prst="rect">
              <a:avLst/>
            </a:prstGeom>
            <a:blipFill>
              <a:blip r:embed="rId4" cstate="print">
                <a:duotone>
                  <a:prstClr val="black"/>
                  <a:srgbClr val="FF0000">
                    <a:tint val="45000"/>
                    <a:satMod val="400000"/>
                  </a:srgbClr>
                </a:duotone>
              </a:blip>
              <a:stretch>
                <a:fillRect/>
              </a:stretch>
            </a:blipFill>
            <a:ln w="28575">
              <a:noFill/>
              <a:prstDash val="dash"/>
            </a:ln>
          </p:spPr>
          <p:txBody>
            <a:bodyPr wrap="square" lIns="0" tIns="0" rIns="0" bIns="0" rtlCol="0"/>
            <a:lstStyle/>
            <a:p>
              <a:endParaRPr sz="700" dirty="0">
                <a:solidFill>
                  <a:schemeClr val="bg1"/>
                </a:solidFill>
              </a:endParaRPr>
            </a:p>
          </p:txBody>
        </p:sp>
      </p:grpSp>
      <p:sp>
        <p:nvSpPr>
          <p:cNvPr id="8" name="object 8"/>
          <p:cNvSpPr txBox="1"/>
          <p:nvPr/>
        </p:nvSpPr>
        <p:spPr>
          <a:xfrm>
            <a:off x="2795128" y="5319520"/>
            <a:ext cx="788278" cy="177613"/>
          </a:xfrm>
          <a:prstGeom prst="rect">
            <a:avLst/>
          </a:prstGeom>
        </p:spPr>
        <p:txBody>
          <a:bodyPr vert="horz" wrap="square" lIns="0" tIns="8255" rIns="0" bIns="0" rtlCol="0">
            <a:spAutoFit/>
          </a:bodyPr>
          <a:lstStyle/>
          <a:p>
            <a:pPr marL="6350">
              <a:spcBef>
                <a:spcPts val="65"/>
              </a:spcBef>
            </a:pPr>
            <a:r>
              <a:rPr sz="1100" spc="-173" dirty="0">
                <a:solidFill>
                  <a:schemeClr val="bg1"/>
                </a:solidFill>
                <a:latin typeface="Arial Black"/>
                <a:cs typeface="Arial Black"/>
              </a:rPr>
              <a:t>June</a:t>
            </a:r>
            <a:r>
              <a:rPr sz="1100" spc="-105" dirty="0">
                <a:solidFill>
                  <a:schemeClr val="bg1"/>
                </a:solidFill>
                <a:latin typeface="Arial Black"/>
                <a:cs typeface="Arial Black"/>
              </a:rPr>
              <a:t> </a:t>
            </a:r>
            <a:r>
              <a:rPr sz="1100" spc="-90" dirty="0">
                <a:solidFill>
                  <a:schemeClr val="bg1"/>
                </a:solidFill>
                <a:latin typeface="Arial Black"/>
                <a:cs typeface="Arial Black"/>
              </a:rPr>
              <a:t>10th</a:t>
            </a:r>
            <a:endParaRPr sz="1100" dirty="0">
              <a:solidFill>
                <a:schemeClr val="bg1"/>
              </a:solidFill>
              <a:latin typeface="Arial Black"/>
              <a:cs typeface="Arial Black"/>
            </a:endParaRPr>
          </a:p>
        </p:txBody>
      </p:sp>
      <p:sp>
        <p:nvSpPr>
          <p:cNvPr id="9" name="object 9"/>
          <p:cNvSpPr txBox="1"/>
          <p:nvPr/>
        </p:nvSpPr>
        <p:spPr>
          <a:xfrm>
            <a:off x="3864990" y="5319520"/>
            <a:ext cx="2370433" cy="723916"/>
          </a:xfrm>
          <a:prstGeom prst="rect">
            <a:avLst/>
          </a:prstGeom>
        </p:spPr>
        <p:txBody>
          <a:bodyPr vert="horz" wrap="square" lIns="0" tIns="8255" rIns="0" bIns="0" rtlCol="0">
            <a:spAutoFit/>
          </a:bodyPr>
          <a:lstStyle/>
          <a:p>
            <a:pPr marL="6350">
              <a:spcBef>
                <a:spcPts val="65"/>
              </a:spcBef>
              <a:tabLst>
                <a:tab pos="1041718" algn="l"/>
              </a:tabLst>
            </a:pPr>
            <a:r>
              <a:rPr sz="1100" spc="-173" dirty="0">
                <a:solidFill>
                  <a:schemeClr val="bg1"/>
                </a:solidFill>
                <a:latin typeface="Arial Black"/>
                <a:cs typeface="Arial Black"/>
              </a:rPr>
              <a:t>June</a:t>
            </a:r>
            <a:r>
              <a:rPr sz="1100" spc="-70" dirty="0">
                <a:solidFill>
                  <a:schemeClr val="bg1"/>
                </a:solidFill>
                <a:latin typeface="Arial Black"/>
                <a:cs typeface="Arial Black"/>
              </a:rPr>
              <a:t> </a:t>
            </a:r>
            <a:r>
              <a:rPr sz="1100" spc="-90" dirty="0">
                <a:solidFill>
                  <a:schemeClr val="bg1"/>
                </a:solidFill>
                <a:latin typeface="Arial Black"/>
                <a:cs typeface="Arial Black"/>
              </a:rPr>
              <a:t>16th	</a:t>
            </a:r>
            <a:r>
              <a:rPr sz="1100" spc="-173" dirty="0">
                <a:solidFill>
                  <a:schemeClr val="bg1"/>
                </a:solidFill>
                <a:latin typeface="Arial Black"/>
                <a:cs typeface="Arial Black"/>
              </a:rPr>
              <a:t>June</a:t>
            </a:r>
            <a:r>
              <a:rPr sz="1100" spc="-83" dirty="0">
                <a:solidFill>
                  <a:schemeClr val="bg1"/>
                </a:solidFill>
                <a:latin typeface="Arial Black"/>
                <a:cs typeface="Arial Black"/>
              </a:rPr>
              <a:t> </a:t>
            </a:r>
            <a:r>
              <a:rPr sz="1100" spc="-80" dirty="0">
                <a:solidFill>
                  <a:schemeClr val="bg1"/>
                </a:solidFill>
                <a:latin typeface="Arial Black"/>
                <a:cs typeface="Arial Black"/>
              </a:rPr>
              <a:t>22</a:t>
            </a:r>
            <a:r>
              <a:rPr sz="1100" spc="-80" baseline="30000" dirty="0">
                <a:solidFill>
                  <a:schemeClr val="bg1"/>
                </a:solidFill>
                <a:latin typeface="Arial Black"/>
                <a:cs typeface="Arial Black"/>
              </a:rPr>
              <a:t>nd</a:t>
            </a:r>
            <a:endParaRPr lang="en-CA" sz="1100" dirty="0">
              <a:solidFill>
                <a:schemeClr val="bg1"/>
              </a:solidFill>
              <a:latin typeface="Arial Black"/>
              <a:cs typeface="Arial Black"/>
            </a:endParaRPr>
          </a:p>
          <a:p>
            <a:pPr marL="6350">
              <a:spcBef>
                <a:spcPts val="65"/>
              </a:spcBef>
              <a:tabLst>
                <a:tab pos="1041718" algn="l"/>
              </a:tabLst>
            </a:pPr>
            <a:endParaRPr lang="en-CA" sz="1100" spc="-123" dirty="0">
              <a:solidFill>
                <a:schemeClr val="bg1"/>
              </a:solidFill>
              <a:latin typeface="Arial Black"/>
              <a:cs typeface="Arial Black"/>
            </a:endParaRPr>
          </a:p>
          <a:p>
            <a:pPr marL="6350">
              <a:spcBef>
                <a:spcPts val="65"/>
              </a:spcBef>
              <a:tabLst>
                <a:tab pos="1041718" algn="l"/>
              </a:tabLst>
            </a:pPr>
            <a:r>
              <a:rPr lang="en-CA" sz="1100" spc="-123" dirty="0">
                <a:solidFill>
                  <a:schemeClr val="bg1"/>
                </a:solidFill>
                <a:latin typeface="Arial Black"/>
                <a:cs typeface="Arial Black"/>
              </a:rPr>
              <a:t>                 </a:t>
            </a:r>
          </a:p>
          <a:p>
            <a:pPr marL="6350">
              <a:spcBef>
                <a:spcPts val="65"/>
              </a:spcBef>
              <a:tabLst>
                <a:tab pos="1041718" algn="l"/>
              </a:tabLst>
            </a:pPr>
            <a:r>
              <a:rPr lang="en-CA" sz="1100" spc="-123" dirty="0">
                <a:solidFill>
                  <a:schemeClr val="bg1"/>
                </a:solidFill>
                <a:latin typeface="Arial Black"/>
                <a:cs typeface="Arial Black"/>
              </a:rPr>
              <a:t>                 </a:t>
            </a:r>
            <a:r>
              <a:rPr sz="1100" spc="-123" dirty="0">
                <a:solidFill>
                  <a:schemeClr val="bg1"/>
                </a:solidFill>
                <a:latin typeface="Arial Black"/>
                <a:cs typeface="Arial Black"/>
              </a:rPr>
              <a:t>Date </a:t>
            </a:r>
            <a:r>
              <a:rPr sz="1100" spc="-95" dirty="0">
                <a:solidFill>
                  <a:schemeClr val="bg1"/>
                </a:solidFill>
                <a:latin typeface="Arial Black"/>
                <a:cs typeface="Arial Black"/>
              </a:rPr>
              <a:t>of </a:t>
            </a:r>
            <a:r>
              <a:rPr sz="1100" spc="-165" dirty="0">
                <a:solidFill>
                  <a:schemeClr val="bg1"/>
                </a:solidFill>
                <a:latin typeface="Arial Black"/>
                <a:cs typeface="Arial Black"/>
              </a:rPr>
              <a:t>SIGNAL</a:t>
            </a:r>
            <a:r>
              <a:rPr sz="1100" spc="-65" dirty="0">
                <a:solidFill>
                  <a:schemeClr val="bg1"/>
                </a:solidFill>
                <a:latin typeface="Arial Black"/>
                <a:cs typeface="Arial Black"/>
              </a:rPr>
              <a:t> </a:t>
            </a:r>
            <a:r>
              <a:rPr sz="1100" spc="-127" dirty="0">
                <a:solidFill>
                  <a:schemeClr val="bg1"/>
                </a:solidFill>
                <a:latin typeface="Arial Black"/>
                <a:cs typeface="Arial Black"/>
              </a:rPr>
              <a:t>Run</a:t>
            </a:r>
            <a:endParaRPr sz="1100" dirty="0">
              <a:solidFill>
                <a:schemeClr val="bg1"/>
              </a:solidFill>
              <a:latin typeface="Arial Black"/>
              <a:cs typeface="Arial Black"/>
            </a:endParaRPr>
          </a:p>
        </p:txBody>
      </p:sp>
      <p:sp>
        <p:nvSpPr>
          <p:cNvPr id="10" name="object 10"/>
          <p:cNvSpPr txBox="1"/>
          <p:nvPr/>
        </p:nvSpPr>
        <p:spPr>
          <a:xfrm>
            <a:off x="5983183" y="5319520"/>
            <a:ext cx="706866" cy="177613"/>
          </a:xfrm>
          <a:prstGeom prst="rect">
            <a:avLst/>
          </a:prstGeom>
        </p:spPr>
        <p:txBody>
          <a:bodyPr vert="horz" wrap="square" lIns="0" tIns="8255" rIns="0" bIns="0" rtlCol="0">
            <a:spAutoFit/>
          </a:bodyPr>
          <a:lstStyle/>
          <a:p>
            <a:pPr marL="6350">
              <a:spcBef>
                <a:spcPts val="65"/>
              </a:spcBef>
            </a:pPr>
            <a:r>
              <a:rPr sz="1100" spc="-190" dirty="0">
                <a:solidFill>
                  <a:schemeClr val="bg1"/>
                </a:solidFill>
                <a:latin typeface="Arial Black"/>
                <a:cs typeface="Arial Black"/>
              </a:rPr>
              <a:t>July</a:t>
            </a:r>
            <a:r>
              <a:rPr sz="1100" spc="-108" dirty="0">
                <a:solidFill>
                  <a:schemeClr val="bg1"/>
                </a:solidFill>
                <a:latin typeface="Arial Black"/>
                <a:cs typeface="Arial Black"/>
              </a:rPr>
              <a:t> </a:t>
            </a:r>
            <a:r>
              <a:rPr sz="1100" spc="-90" dirty="0">
                <a:solidFill>
                  <a:schemeClr val="bg1"/>
                </a:solidFill>
                <a:latin typeface="Arial Black"/>
                <a:cs typeface="Arial Black"/>
              </a:rPr>
              <a:t>30th</a:t>
            </a:r>
            <a:endParaRPr sz="1100">
              <a:solidFill>
                <a:schemeClr val="bg1"/>
              </a:solidFill>
              <a:latin typeface="Arial Black"/>
              <a:cs typeface="Arial Black"/>
            </a:endParaRPr>
          </a:p>
        </p:txBody>
      </p:sp>
      <p:sp>
        <p:nvSpPr>
          <p:cNvPr id="11" name="object 11"/>
          <p:cNvSpPr txBox="1"/>
          <p:nvPr/>
        </p:nvSpPr>
        <p:spPr>
          <a:xfrm>
            <a:off x="6939661" y="5319520"/>
            <a:ext cx="967903" cy="177613"/>
          </a:xfrm>
          <a:prstGeom prst="rect">
            <a:avLst/>
          </a:prstGeom>
        </p:spPr>
        <p:txBody>
          <a:bodyPr vert="horz" wrap="square" lIns="0" tIns="8255" rIns="0" bIns="0" rtlCol="0">
            <a:spAutoFit/>
          </a:bodyPr>
          <a:lstStyle/>
          <a:p>
            <a:pPr marL="6350">
              <a:spcBef>
                <a:spcPts val="65"/>
              </a:spcBef>
            </a:pPr>
            <a:r>
              <a:rPr sz="1100" spc="-118" dirty="0">
                <a:solidFill>
                  <a:schemeClr val="bg1"/>
                </a:solidFill>
                <a:latin typeface="Arial Black"/>
                <a:cs typeface="Arial Black"/>
              </a:rPr>
              <a:t>August</a:t>
            </a:r>
            <a:r>
              <a:rPr sz="1100" spc="-113" dirty="0">
                <a:solidFill>
                  <a:schemeClr val="bg1"/>
                </a:solidFill>
                <a:latin typeface="Arial Black"/>
                <a:cs typeface="Arial Black"/>
              </a:rPr>
              <a:t> </a:t>
            </a:r>
            <a:r>
              <a:rPr sz="1100" spc="-108" dirty="0">
                <a:solidFill>
                  <a:schemeClr val="bg1"/>
                </a:solidFill>
                <a:latin typeface="Arial Black"/>
                <a:cs typeface="Arial Black"/>
              </a:rPr>
              <a:t>31st</a:t>
            </a:r>
            <a:endParaRPr sz="1100">
              <a:solidFill>
                <a:schemeClr val="bg1"/>
              </a:solidFill>
              <a:latin typeface="Arial Black"/>
              <a:cs typeface="Arial Black"/>
            </a:endParaRPr>
          </a:p>
        </p:txBody>
      </p:sp>
      <p:sp>
        <p:nvSpPr>
          <p:cNvPr id="12" name="object 12"/>
          <p:cNvSpPr/>
          <p:nvPr/>
        </p:nvSpPr>
        <p:spPr>
          <a:xfrm>
            <a:off x="2576319" y="1920067"/>
            <a:ext cx="5261610" cy="4128"/>
          </a:xfrm>
          <a:custGeom>
            <a:avLst/>
            <a:gdLst/>
            <a:ahLst/>
            <a:cxnLst/>
            <a:rect l="l" t="t" r="r" b="b"/>
            <a:pathLst>
              <a:path w="10523219" h="8255">
                <a:moveTo>
                  <a:pt x="10523194" y="8253"/>
                </a:moveTo>
                <a:lnTo>
                  <a:pt x="0" y="8253"/>
                </a:lnTo>
                <a:lnTo>
                  <a:pt x="0" y="0"/>
                </a:lnTo>
                <a:lnTo>
                  <a:pt x="10523194" y="0"/>
                </a:lnTo>
                <a:lnTo>
                  <a:pt x="10523194" y="8253"/>
                </a:lnTo>
                <a:close/>
              </a:path>
            </a:pathLst>
          </a:custGeom>
          <a:solidFill>
            <a:srgbClr val="000000">
              <a:alpha val="24708"/>
            </a:srgbClr>
          </a:solidFill>
        </p:spPr>
        <p:txBody>
          <a:bodyPr wrap="square" lIns="0" tIns="0" rIns="0" bIns="0" rtlCol="0"/>
          <a:lstStyle/>
          <a:p>
            <a:endParaRPr sz="700">
              <a:solidFill>
                <a:schemeClr val="bg1"/>
              </a:solidFill>
            </a:endParaRPr>
          </a:p>
        </p:txBody>
      </p:sp>
      <p:sp>
        <p:nvSpPr>
          <p:cNvPr id="13" name="object 13"/>
          <p:cNvSpPr txBox="1"/>
          <p:nvPr/>
        </p:nvSpPr>
        <p:spPr>
          <a:xfrm>
            <a:off x="2050287" y="1833235"/>
            <a:ext cx="432065" cy="177613"/>
          </a:xfrm>
          <a:prstGeom prst="rect">
            <a:avLst/>
          </a:prstGeom>
        </p:spPr>
        <p:txBody>
          <a:bodyPr vert="horz" wrap="square" lIns="0" tIns="8255" rIns="0" bIns="0" rtlCol="0">
            <a:spAutoFit/>
          </a:bodyPr>
          <a:lstStyle/>
          <a:p>
            <a:pPr marL="6350">
              <a:spcBef>
                <a:spcPts val="65"/>
              </a:spcBef>
            </a:pPr>
            <a:r>
              <a:rPr sz="1100" spc="-115" dirty="0">
                <a:solidFill>
                  <a:schemeClr val="bg1"/>
                </a:solidFill>
                <a:latin typeface="Arial Black"/>
                <a:cs typeface="Arial Black"/>
              </a:rPr>
              <a:t>100%</a:t>
            </a:r>
            <a:endParaRPr sz="1100" dirty="0">
              <a:solidFill>
                <a:schemeClr val="bg1"/>
              </a:solidFill>
              <a:latin typeface="Arial Black"/>
              <a:cs typeface="Arial Black"/>
            </a:endParaRPr>
          </a:p>
        </p:txBody>
      </p:sp>
      <p:sp>
        <p:nvSpPr>
          <p:cNvPr id="14" name="object 14"/>
          <p:cNvSpPr txBox="1"/>
          <p:nvPr/>
        </p:nvSpPr>
        <p:spPr>
          <a:xfrm>
            <a:off x="2144533" y="2668903"/>
            <a:ext cx="337949" cy="177613"/>
          </a:xfrm>
          <a:prstGeom prst="rect">
            <a:avLst/>
          </a:prstGeom>
        </p:spPr>
        <p:txBody>
          <a:bodyPr vert="horz" wrap="square" lIns="0" tIns="8255" rIns="0" bIns="0" rtlCol="0">
            <a:spAutoFit/>
          </a:bodyPr>
          <a:lstStyle/>
          <a:p>
            <a:pPr marL="6350">
              <a:spcBef>
                <a:spcPts val="65"/>
              </a:spcBef>
            </a:pPr>
            <a:r>
              <a:rPr sz="1100" spc="-123" dirty="0">
                <a:solidFill>
                  <a:schemeClr val="bg1"/>
                </a:solidFill>
                <a:latin typeface="Arial Black"/>
                <a:cs typeface="Arial Black"/>
              </a:rPr>
              <a:t>75%</a:t>
            </a:r>
            <a:endParaRPr sz="1100">
              <a:solidFill>
                <a:schemeClr val="bg1"/>
              </a:solidFill>
              <a:latin typeface="Arial Black"/>
              <a:cs typeface="Arial Black"/>
            </a:endParaRPr>
          </a:p>
        </p:txBody>
      </p:sp>
      <p:sp>
        <p:nvSpPr>
          <p:cNvPr id="15" name="object 15"/>
          <p:cNvSpPr txBox="1"/>
          <p:nvPr/>
        </p:nvSpPr>
        <p:spPr>
          <a:xfrm>
            <a:off x="2144533" y="3504574"/>
            <a:ext cx="337949" cy="177613"/>
          </a:xfrm>
          <a:prstGeom prst="rect">
            <a:avLst/>
          </a:prstGeom>
        </p:spPr>
        <p:txBody>
          <a:bodyPr vert="horz" wrap="square" lIns="0" tIns="8255" rIns="0" bIns="0" rtlCol="0">
            <a:spAutoFit/>
          </a:bodyPr>
          <a:lstStyle/>
          <a:p>
            <a:pPr marL="6350">
              <a:spcBef>
                <a:spcPts val="65"/>
              </a:spcBef>
            </a:pPr>
            <a:r>
              <a:rPr sz="1100" spc="-123" dirty="0">
                <a:solidFill>
                  <a:schemeClr val="bg1"/>
                </a:solidFill>
                <a:latin typeface="Arial Black"/>
                <a:cs typeface="Arial Black"/>
              </a:rPr>
              <a:t>50%</a:t>
            </a:r>
            <a:endParaRPr sz="1100">
              <a:solidFill>
                <a:schemeClr val="bg1"/>
              </a:solidFill>
              <a:latin typeface="Arial Black"/>
              <a:cs typeface="Arial Black"/>
            </a:endParaRPr>
          </a:p>
        </p:txBody>
      </p:sp>
      <p:sp>
        <p:nvSpPr>
          <p:cNvPr id="16" name="object 16"/>
          <p:cNvSpPr txBox="1"/>
          <p:nvPr/>
        </p:nvSpPr>
        <p:spPr>
          <a:xfrm>
            <a:off x="2144533" y="4340244"/>
            <a:ext cx="337949" cy="177613"/>
          </a:xfrm>
          <a:prstGeom prst="rect">
            <a:avLst/>
          </a:prstGeom>
        </p:spPr>
        <p:txBody>
          <a:bodyPr vert="horz" wrap="square" lIns="0" tIns="8255" rIns="0" bIns="0" rtlCol="0">
            <a:spAutoFit/>
          </a:bodyPr>
          <a:lstStyle/>
          <a:p>
            <a:pPr marL="6350">
              <a:spcBef>
                <a:spcPts val="65"/>
              </a:spcBef>
            </a:pPr>
            <a:r>
              <a:rPr sz="1100" spc="-123" dirty="0">
                <a:solidFill>
                  <a:schemeClr val="bg1"/>
                </a:solidFill>
                <a:latin typeface="Arial Black"/>
                <a:cs typeface="Arial Black"/>
              </a:rPr>
              <a:t>25%</a:t>
            </a:r>
            <a:endParaRPr sz="1100">
              <a:solidFill>
                <a:schemeClr val="bg1"/>
              </a:solidFill>
              <a:latin typeface="Arial Black"/>
              <a:cs typeface="Arial Black"/>
            </a:endParaRPr>
          </a:p>
        </p:txBody>
      </p:sp>
      <p:sp>
        <p:nvSpPr>
          <p:cNvPr id="17" name="object 17"/>
          <p:cNvSpPr txBox="1"/>
          <p:nvPr/>
        </p:nvSpPr>
        <p:spPr>
          <a:xfrm>
            <a:off x="2238780" y="5175899"/>
            <a:ext cx="243831" cy="177613"/>
          </a:xfrm>
          <a:prstGeom prst="rect">
            <a:avLst/>
          </a:prstGeom>
        </p:spPr>
        <p:txBody>
          <a:bodyPr vert="horz" wrap="square" lIns="0" tIns="8255" rIns="0" bIns="0" rtlCol="0">
            <a:spAutoFit/>
          </a:bodyPr>
          <a:lstStyle/>
          <a:p>
            <a:pPr marL="6350">
              <a:spcBef>
                <a:spcPts val="65"/>
              </a:spcBef>
            </a:pPr>
            <a:r>
              <a:rPr sz="1100" spc="-140" dirty="0">
                <a:solidFill>
                  <a:schemeClr val="bg1"/>
                </a:solidFill>
                <a:latin typeface="Arial Black"/>
                <a:cs typeface="Arial Black"/>
              </a:rPr>
              <a:t>0%</a:t>
            </a:r>
            <a:endParaRPr sz="1100">
              <a:solidFill>
                <a:schemeClr val="bg1"/>
              </a:solidFill>
              <a:latin typeface="Arial Black"/>
              <a:cs typeface="Arial Black"/>
            </a:endParaRPr>
          </a:p>
        </p:txBody>
      </p:sp>
      <p:sp>
        <p:nvSpPr>
          <p:cNvPr id="18" name="object 18"/>
          <p:cNvSpPr/>
          <p:nvPr/>
        </p:nvSpPr>
        <p:spPr>
          <a:xfrm>
            <a:off x="317229" y="5353512"/>
            <a:ext cx="1301680" cy="1058198"/>
          </a:xfrm>
          <a:prstGeom prst="rect">
            <a:avLst/>
          </a:prstGeom>
          <a:blipFill>
            <a:blip r:embed="rId5" cstate="print"/>
            <a:stretch>
              <a:fillRect/>
            </a:stretch>
          </a:blipFill>
        </p:spPr>
        <p:txBody>
          <a:bodyPr wrap="square" lIns="0" tIns="0" rIns="0" bIns="0" rtlCol="0"/>
          <a:lstStyle/>
          <a:p>
            <a:endParaRPr sz="700"/>
          </a:p>
        </p:txBody>
      </p:sp>
      <p:sp>
        <p:nvSpPr>
          <p:cNvPr id="19" name="object 19"/>
          <p:cNvSpPr/>
          <p:nvPr/>
        </p:nvSpPr>
        <p:spPr>
          <a:xfrm>
            <a:off x="7347646" y="284938"/>
            <a:ext cx="1463226" cy="812906"/>
          </a:xfrm>
          <a:prstGeom prst="rect">
            <a:avLst/>
          </a:prstGeom>
          <a:blipFill>
            <a:blip r:embed="rId6" cstate="print"/>
            <a:stretch>
              <a:fillRect/>
            </a:stretch>
          </a:blipFill>
        </p:spPr>
        <p:txBody>
          <a:bodyPr wrap="square" lIns="0" tIns="0" rIns="0" bIns="0" rtlCol="0"/>
          <a:lstStyle/>
          <a:p>
            <a:endParaRPr sz="700"/>
          </a:p>
        </p:txBody>
      </p:sp>
      <p:sp>
        <p:nvSpPr>
          <p:cNvPr id="20" name="object 20"/>
          <p:cNvSpPr/>
          <p:nvPr/>
        </p:nvSpPr>
        <p:spPr>
          <a:xfrm>
            <a:off x="135389" y="284938"/>
            <a:ext cx="1350666" cy="1527386"/>
          </a:xfrm>
          <a:prstGeom prst="rect">
            <a:avLst/>
          </a:prstGeom>
          <a:blipFill>
            <a:blip r:embed="rId7" cstate="print"/>
            <a:stretch>
              <a:fillRect/>
            </a:stretch>
          </a:blipFill>
        </p:spPr>
        <p:txBody>
          <a:bodyPr wrap="square" lIns="0" tIns="0" rIns="0" bIns="0" rtlCol="0"/>
          <a:lstStyle/>
          <a:p>
            <a:endParaRPr sz="700"/>
          </a:p>
        </p:txBody>
      </p:sp>
      <p:sp>
        <p:nvSpPr>
          <p:cNvPr id="21" name="object 21"/>
          <p:cNvSpPr txBox="1"/>
          <p:nvPr/>
        </p:nvSpPr>
        <p:spPr>
          <a:xfrm>
            <a:off x="1022905" y="2870554"/>
            <a:ext cx="926301" cy="1268039"/>
          </a:xfrm>
          <a:prstGeom prst="rect">
            <a:avLst/>
          </a:prstGeom>
        </p:spPr>
        <p:txBody>
          <a:bodyPr vert="horz" wrap="square" lIns="0" tIns="6350" rIns="0" bIns="0" rtlCol="0">
            <a:spAutoFit/>
          </a:bodyPr>
          <a:lstStyle/>
          <a:p>
            <a:pPr marL="6350" marR="2540" algn="ctr">
              <a:lnSpc>
                <a:spcPct val="114900"/>
              </a:lnSpc>
              <a:spcBef>
                <a:spcPts val="50"/>
              </a:spcBef>
            </a:pPr>
            <a:r>
              <a:rPr sz="1200" spc="-75" dirty="0">
                <a:solidFill>
                  <a:schemeClr val="bg1"/>
                </a:solidFill>
                <a:latin typeface="Arial Black"/>
                <a:cs typeface="Arial Black"/>
              </a:rPr>
              <a:t>Proportion  </a:t>
            </a:r>
            <a:r>
              <a:rPr sz="1200" spc="-73" dirty="0">
                <a:solidFill>
                  <a:schemeClr val="bg1"/>
                </a:solidFill>
                <a:latin typeface="Arial Black"/>
                <a:cs typeface="Arial Black"/>
              </a:rPr>
              <a:t>of </a:t>
            </a:r>
            <a:r>
              <a:rPr sz="1200" spc="-102" dirty="0">
                <a:solidFill>
                  <a:schemeClr val="bg1"/>
                </a:solidFill>
                <a:latin typeface="Arial Black"/>
                <a:cs typeface="Arial Black"/>
              </a:rPr>
              <a:t>samples  </a:t>
            </a:r>
            <a:r>
              <a:rPr sz="1200" spc="-73" dirty="0">
                <a:solidFill>
                  <a:schemeClr val="bg1"/>
                </a:solidFill>
                <a:latin typeface="Arial Black"/>
                <a:cs typeface="Arial Black"/>
              </a:rPr>
              <a:t>from</a:t>
            </a:r>
            <a:r>
              <a:rPr sz="1200" spc="-102" dirty="0">
                <a:solidFill>
                  <a:schemeClr val="bg1"/>
                </a:solidFill>
                <a:latin typeface="Arial Black"/>
                <a:cs typeface="Arial Black"/>
              </a:rPr>
              <a:t> </a:t>
            </a:r>
            <a:r>
              <a:rPr sz="1200" spc="-127" dirty="0">
                <a:solidFill>
                  <a:schemeClr val="bg1"/>
                </a:solidFill>
                <a:latin typeface="Arial Black"/>
                <a:cs typeface="Arial Black"/>
              </a:rPr>
              <a:t>weekly  </a:t>
            </a:r>
            <a:r>
              <a:rPr sz="1200" spc="-115" dirty="0">
                <a:solidFill>
                  <a:schemeClr val="bg1"/>
                </a:solidFill>
                <a:latin typeface="Arial Black"/>
                <a:cs typeface="Arial Black"/>
              </a:rPr>
              <a:t>HHS </a:t>
            </a:r>
            <a:r>
              <a:rPr sz="1200" spc="-100" dirty="0">
                <a:solidFill>
                  <a:schemeClr val="bg1"/>
                </a:solidFill>
                <a:latin typeface="Arial Black"/>
                <a:cs typeface="Arial Black"/>
              </a:rPr>
              <a:t>batch  </a:t>
            </a:r>
            <a:r>
              <a:rPr sz="1200" spc="-102" dirty="0">
                <a:solidFill>
                  <a:schemeClr val="bg1"/>
                </a:solidFill>
                <a:latin typeface="Arial Black"/>
                <a:cs typeface="Arial Black"/>
              </a:rPr>
              <a:t>assigned </a:t>
            </a:r>
            <a:r>
              <a:rPr sz="1200" spc="-120" dirty="0">
                <a:solidFill>
                  <a:schemeClr val="bg1"/>
                </a:solidFill>
                <a:latin typeface="Arial Black"/>
                <a:cs typeface="Arial Black"/>
              </a:rPr>
              <a:t>as  </a:t>
            </a:r>
            <a:r>
              <a:rPr sz="1200" spc="-93" dirty="0">
                <a:solidFill>
                  <a:schemeClr val="bg1"/>
                </a:solidFill>
                <a:latin typeface="Arial Black"/>
                <a:cs typeface="Arial Black"/>
              </a:rPr>
              <a:t>Delta</a:t>
            </a:r>
            <a:endParaRPr sz="1200" dirty="0">
              <a:solidFill>
                <a:schemeClr val="bg1"/>
              </a:solidFill>
              <a:latin typeface="Arial Black"/>
              <a:cs typeface="Arial Black"/>
            </a:endParaRPr>
          </a:p>
        </p:txBody>
      </p:sp>
      <p:sp>
        <p:nvSpPr>
          <p:cNvPr id="22" name="object 22"/>
          <p:cNvSpPr txBox="1"/>
          <p:nvPr/>
        </p:nvSpPr>
        <p:spPr>
          <a:xfrm>
            <a:off x="3583406" y="1899013"/>
            <a:ext cx="1442186" cy="412806"/>
          </a:xfrm>
          <a:prstGeom prst="rect">
            <a:avLst/>
          </a:prstGeom>
        </p:spPr>
        <p:txBody>
          <a:bodyPr vert="horz" wrap="square" lIns="0" tIns="6033" rIns="0" bIns="0" rtlCol="0">
            <a:spAutoFit/>
          </a:bodyPr>
          <a:lstStyle/>
          <a:p>
            <a:pPr marR="2540" algn="ctr">
              <a:lnSpc>
                <a:spcPct val="114500"/>
              </a:lnSpc>
            </a:pPr>
            <a:r>
              <a:rPr sz="1200" b="1" spc="43" dirty="0">
                <a:solidFill>
                  <a:schemeClr val="bg1"/>
                </a:solidFill>
              </a:rPr>
              <a:t>Hamilton named</a:t>
            </a:r>
            <a:r>
              <a:rPr sz="1200" b="1" spc="-120" dirty="0">
                <a:solidFill>
                  <a:schemeClr val="bg1"/>
                </a:solidFill>
              </a:rPr>
              <a:t> </a:t>
            </a:r>
            <a:r>
              <a:rPr sz="1200" b="1" spc="43" dirty="0">
                <a:solidFill>
                  <a:schemeClr val="bg1"/>
                </a:solidFill>
              </a:rPr>
              <a:t>a  </a:t>
            </a:r>
            <a:r>
              <a:rPr sz="1200" b="1" spc="33" dirty="0">
                <a:solidFill>
                  <a:schemeClr val="bg1"/>
                </a:solidFill>
              </a:rPr>
              <a:t>"Delta</a:t>
            </a:r>
            <a:r>
              <a:rPr sz="1200" b="1" spc="-25" dirty="0">
                <a:solidFill>
                  <a:schemeClr val="bg1"/>
                </a:solidFill>
              </a:rPr>
              <a:t> </a:t>
            </a:r>
            <a:r>
              <a:rPr sz="1200" b="1" spc="23" dirty="0">
                <a:solidFill>
                  <a:schemeClr val="bg1"/>
                </a:solidFill>
              </a:rPr>
              <a:t>Hotspot"</a:t>
            </a:r>
            <a:endParaRPr sz="1200" dirty="0">
              <a:solidFill>
                <a:schemeClr val="bg1"/>
              </a:solidFill>
            </a:endParaRPr>
          </a:p>
        </p:txBody>
      </p:sp>
      <p:sp>
        <p:nvSpPr>
          <p:cNvPr id="23" name="object 23"/>
          <p:cNvSpPr txBox="1">
            <a:spLocks noGrp="1"/>
          </p:cNvSpPr>
          <p:nvPr>
            <p:ph type="title"/>
          </p:nvPr>
        </p:nvSpPr>
        <p:spPr>
          <a:xfrm>
            <a:off x="2360695" y="1088527"/>
            <a:ext cx="4992925" cy="327013"/>
          </a:xfrm>
          <a:prstGeom prst="rect">
            <a:avLst/>
          </a:prstGeom>
        </p:spPr>
        <p:txBody>
          <a:bodyPr spcFirstLastPara="1" vert="horz" wrap="square" lIns="0" tIns="6350" rIns="0" bIns="0" rtlCol="0" anchor="ctr" anchorCtr="0">
            <a:spAutoFit/>
          </a:bodyPr>
          <a:lstStyle/>
          <a:p>
            <a:pPr marL="6350">
              <a:spcBef>
                <a:spcPts val="50"/>
              </a:spcBef>
            </a:pPr>
            <a:r>
              <a:rPr sz="2000" b="1" spc="55" dirty="0">
                <a:solidFill>
                  <a:schemeClr val="bg1"/>
                </a:solidFill>
                <a:latin typeface="Trebuchet MS"/>
                <a:cs typeface="Trebuchet MS"/>
              </a:rPr>
              <a:t>Delta</a:t>
            </a:r>
            <a:r>
              <a:rPr sz="2000" b="1" spc="-140" dirty="0">
                <a:solidFill>
                  <a:schemeClr val="bg1"/>
                </a:solidFill>
                <a:latin typeface="Trebuchet MS"/>
                <a:cs typeface="Trebuchet MS"/>
              </a:rPr>
              <a:t> </a:t>
            </a:r>
            <a:r>
              <a:rPr sz="2000" b="1" spc="45" dirty="0">
                <a:solidFill>
                  <a:schemeClr val="bg1"/>
                </a:solidFill>
                <a:latin typeface="Trebuchet MS"/>
                <a:cs typeface="Trebuchet MS"/>
              </a:rPr>
              <a:t>Variant</a:t>
            </a:r>
            <a:r>
              <a:rPr sz="2000" b="1" spc="-140" dirty="0">
                <a:solidFill>
                  <a:schemeClr val="bg1"/>
                </a:solidFill>
                <a:latin typeface="Trebuchet MS"/>
                <a:cs typeface="Trebuchet MS"/>
              </a:rPr>
              <a:t> </a:t>
            </a:r>
            <a:r>
              <a:rPr sz="2000" b="1" spc="8" dirty="0">
                <a:solidFill>
                  <a:schemeClr val="bg1"/>
                </a:solidFill>
                <a:latin typeface="Trebuchet MS"/>
                <a:cs typeface="Trebuchet MS"/>
              </a:rPr>
              <a:t>in</a:t>
            </a:r>
            <a:r>
              <a:rPr sz="2000" b="1" spc="-140" dirty="0">
                <a:solidFill>
                  <a:schemeClr val="bg1"/>
                </a:solidFill>
                <a:latin typeface="Trebuchet MS"/>
                <a:cs typeface="Trebuchet MS"/>
              </a:rPr>
              <a:t> </a:t>
            </a:r>
            <a:r>
              <a:rPr sz="2000" b="1" spc="15" dirty="0">
                <a:solidFill>
                  <a:schemeClr val="bg1"/>
                </a:solidFill>
                <a:latin typeface="Trebuchet MS"/>
                <a:cs typeface="Trebuchet MS"/>
              </a:rPr>
              <a:t>Hamilton:</a:t>
            </a:r>
            <a:r>
              <a:rPr sz="2000" b="1" spc="-140" dirty="0">
                <a:solidFill>
                  <a:schemeClr val="bg1"/>
                </a:solidFill>
                <a:latin typeface="Trebuchet MS"/>
                <a:cs typeface="Trebuchet MS"/>
              </a:rPr>
              <a:t> </a:t>
            </a:r>
            <a:r>
              <a:rPr sz="2000" b="1" spc="98" dirty="0">
                <a:solidFill>
                  <a:schemeClr val="bg1"/>
                </a:solidFill>
                <a:latin typeface="Trebuchet MS"/>
                <a:cs typeface="Trebuchet MS"/>
              </a:rPr>
              <a:t>Summer</a:t>
            </a:r>
            <a:r>
              <a:rPr sz="2000" b="1" spc="-140" dirty="0">
                <a:solidFill>
                  <a:schemeClr val="bg1"/>
                </a:solidFill>
                <a:latin typeface="Trebuchet MS"/>
                <a:cs typeface="Trebuchet MS"/>
              </a:rPr>
              <a:t> </a:t>
            </a:r>
            <a:r>
              <a:rPr sz="2000" b="1" spc="53" dirty="0">
                <a:solidFill>
                  <a:schemeClr val="bg1"/>
                </a:solidFill>
                <a:latin typeface="Trebuchet MS"/>
                <a:cs typeface="Trebuchet MS"/>
              </a:rPr>
              <a:t>2021</a:t>
            </a:r>
            <a:endParaRPr sz="2000" b="1" dirty="0">
              <a:solidFill>
                <a:schemeClr val="bg1"/>
              </a:solidFill>
              <a:latin typeface="Trebuchet MS"/>
              <a:cs typeface="Trebuchet MS"/>
            </a:endParaRPr>
          </a:p>
        </p:txBody>
      </p:sp>
      <p:sp>
        <p:nvSpPr>
          <p:cNvPr id="25" name="TextBox 24">
            <a:extLst>
              <a:ext uri="{FF2B5EF4-FFF2-40B4-BE49-F238E27FC236}">
                <a16:creationId xmlns:a16="http://schemas.microsoft.com/office/drawing/2014/main" id="{EBBAE0AD-0124-4F14-9E67-69D216BC385D}"/>
              </a:ext>
            </a:extLst>
          </p:cNvPr>
          <p:cNvSpPr txBox="1"/>
          <p:nvPr/>
        </p:nvSpPr>
        <p:spPr>
          <a:xfrm>
            <a:off x="-2800" y="6587754"/>
            <a:ext cx="4572000" cy="230832"/>
          </a:xfrm>
          <a:prstGeom prst="rect">
            <a:avLst/>
          </a:prstGeom>
          <a:noFill/>
        </p:spPr>
        <p:txBody>
          <a:bodyPr wrap="square">
            <a:spAutoFit/>
          </a:bodyPr>
          <a:lstStyle/>
          <a:p>
            <a:pPr defTabSz="457200">
              <a:buClrTx/>
            </a:pPr>
            <a:r>
              <a:rPr lang="en-CA" sz="900" kern="1200" dirty="0">
                <a:solidFill>
                  <a:schemeClr val="bg1"/>
                </a:solidFill>
                <a:latin typeface="Calibri"/>
                <a:ea typeface="+mn-ea"/>
                <a:cs typeface="+mn-cs"/>
              </a:rPr>
              <a:t>Slide adapted from Emily </a:t>
            </a:r>
            <a:r>
              <a:rPr lang="en-CA" sz="900" kern="1200" dirty="0" err="1">
                <a:solidFill>
                  <a:schemeClr val="bg1"/>
                </a:solidFill>
                <a:latin typeface="Calibri"/>
                <a:ea typeface="+mn-ea"/>
                <a:cs typeface="+mn-cs"/>
              </a:rPr>
              <a:t>Panousis</a:t>
            </a:r>
            <a:endParaRPr lang="en-CA" sz="900" kern="1200" dirty="0">
              <a:solidFill>
                <a:schemeClr val="bg1"/>
              </a:solidFill>
              <a:latin typeface="Calibri"/>
              <a:ea typeface="+mn-ea"/>
              <a:cs typeface="+mn-cs"/>
            </a:endParaRPr>
          </a:p>
        </p:txBody>
      </p:sp>
    </p:spTree>
  </p:cSld>
  <p:clrMapOvr>
    <a:overrideClrMapping bg1="lt1" tx1="dk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6FCF15D8-4E4F-A241-AC01-D5524D1617E9}"/>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lvl="0"/>
            <a:r>
              <a:rPr lang="en-US" sz="2800" dirty="0">
                <a:solidFill>
                  <a:schemeClr val="lt1"/>
                </a:solidFill>
                <a:latin typeface="Calibri"/>
                <a:ea typeface="Calibri"/>
                <a:cs typeface="Calibri"/>
                <a:sym typeface="Calibri"/>
              </a:rPr>
              <a:t>Thanks!</a:t>
            </a:r>
            <a:endParaRPr dirty="0"/>
          </a:p>
        </p:txBody>
      </p:sp>
      <p:sp>
        <p:nvSpPr>
          <p:cNvPr id="5" name="Google Shape;444;p39">
            <a:extLst>
              <a:ext uri="{FF2B5EF4-FFF2-40B4-BE49-F238E27FC236}">
                <a16:creationId xmlns:a16="http://schemas.microsoft.com/office/drawing/2014/main" id="{4337042B-C862-954C-830A-0B9E01E03923}"/>
              </a:ext>
            </a:extLst>
          </p:cNvPr>
          <p:cNvSpPr txBox="1"/>
          <p:nvPr/>
        </p:nvSpPr>
        <p:spPr>
          <a:xfrm>
            <a:off x="288444" y="791383"/>
            <a:ext cx="8079047" cy="587151"/>
          </a:xfrm>
          <a:prstGeom prst="rect">
            <a:avLst/>
          </a:prstGeom>
          <a:noFill/>
          <a:ln>
            <a:noFill/>
          </a:ln>
        </p:spPr>
        <p:txBody>
          <a:bodyPr spcFirstLastPara="1" wrap="square" lIns="91425" tIns="45700" rIns="91425" bIns="45700" anchor="t" anchorCtr="0">
            <a:noAutofit/>
          </a:bodyPr>
          <a:lstStyle/>
          <a:p>
            <a:pPr lvl="0">
              <a:buClr>
                <a:schemeClr val="lt1"/>
              </a:buClr>
              <a:buSzPts val="2000"/>
            </a:pPr>
            <a:r>
              <a:rPr lang="en-US" sz="1800" dirty="0">
                <a:solidFill>
                  <a:schemeClr val="lt1"/>
                </a:solidFill>
                <a:latin typeface="Calibri"/>
                <a:ea typeface="Calibri"/>
                <a:cs typeface="Calibri"/>
                <a:sym typeface="Calibri"/>
              </a:rPr>
              <a:t>McArthur Lab</a:t>
            </a:r>
          </a:p>
          <a:p>
            <a:pPr marL="342900" lvl="0" indent="-342900">
              <a:buClr>
                <a:schemeClr val="lt1"/>
              </a:buClr>
              <a:buSzPts val="2000"/>
              <a:buFont typeface="Arial"/>
              <a:buChar char="•"/>
            </a:pPr>
            <a:r>
              <a:rPr lang="en-US" sz="1800" dirty="0">
                <a:solidFill>
                  <a:schemeClr val="lt1"/>
                </a:solidFill>
                <a:latin typeface="Calibri"/>
                <a:ea typeface="Calibri"/>
                <a:cs typeface="Calibri"/>
                <a:sym typeface="Calibri"/>
              </a:rPr>
              <a:t>Amos </a:t>
            </a:r>
            <a:r>
              <a:rPr lang="en-US" sz="1800" dirty="0" err="1">
                <a:solidFill>
                  <a:schemeClr val="lt1"/>
                </a:solidFill>
                <a:latin typeface="Calibri"/>
                <a:ea typeface="Calibri"/>
                <a:cs typeface="Calibri"/>
                <a:sym typeface="Calibri"/>
              </a:rPr>
              <a:t>Raphenya</a:t>
            </a:r>
            <a:r>
              <a:rPr lang="en-US" sz="1800" dirty="0">
                <a:solidFill>
                  <a:schemeClr val="lt1"/>
                </a:solidFill>
                <a:latin typeface="Calibri"/>
                <a:ea typeface="Calibri"/>
                <a:cs typeface="Calibri"/>
                <a:sym typeface="Calibri"/>
              </a:rPr>
              <a:t>, Emily </a:t>
            </a:r>
            <a:r>
              <a:rPr lang="en-US" sz="1800" dirty="0" err="1">
                <a:solidFill>
                  <a:schemeClr val="lt1"/>
                </a:solidFill>
                <a:latin typeface="Calibri"/>
                <a:ea typeface="Calibri"/>
                <a:cs typeface="Calibri"/>
                <a:sym typeface="Calibri"/>
              </a:rPr>
              <a:t>Panousis</a:t>
            </a:r>
            <a:r>
              <a:rPr lang="en-US" sz="1800" dirty="0">
                <a:solidFill>
                  <a:schemeClr val="lt1"/>
                </a:solidFill>
                <a:latin typeface="Calibri"/>
                <a:ea typeface="Calibri"/>
                <a:cs typeface="Calibri"/>
                <a:sym typeface="Calibri"/>
              </a:rPr>
              <a:t>, Ahmed </a:t>
            </a:r>
            <a:r>
              <a:rPr lang="en-US" sz="1800" dirty="0" err="1">
                <a:solidFill>
                  <a:schemeClr val="lt1"/>
                </a:solidFill>
                <a:latin typeface="Calibri"/>
                <a:ea typeface="Calibri"/>
                <a:cs typeface="Calibri"/>
                <a:sym typeface="Calibri"/>
              </a:rPr>
              <a:t>Draia</a:t>
            </a:r>
            <a:r>
              <a:rPr lang="en-US" sz="1800" dirty="0">
                <a:solidFill>
                  <a:schemeClr val="lt1"/>
                </a:solidFill>
                <a:latin typeface="Calibri"/>
                <a:ea typeface="Calibri"/>
                <a:cs typeface="Calibri"/>
                <a:sym typeface="Calibri"/>
              </a:rPr>
              <a:t>, Dr. McArthur</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lvl="0">
              <a:buClr>
                <a:schemeClr val="lt1"/>
              </a:buClr>
              <a:buSzPts val="2000"/>
            </a:pPr>
            <a:r>
              <a:rPr lang="en-US" sz="1800" dirty="0">
                <a:solidFill>
                  <a:schemeClr val="lt1"/>
                </a:solidFill>
                <a:latin typeface="Calibri"/>
                <a:ea typeface="Calibri"/>
                <a:cs typeface="Calibri"/>
                <a:sym typeface="Calibri"/>
              </a:rPr>
              <a:t>McMaster</a:t>
            </a:r>
          </a:p>
          <a:p>
            <a:pPr marL="342900" lvl="0" indent="-342900">
              <a:buClr>
                <a:schemeClr val="lt1"/>
              </a:buClr>
              <a:buSzPts val="2000"/>
              <a:buFont typeface="Arial"/>
              <a:buChar char="•"/>
            </a:pPr>
            <a:r>
              <a:rPr lang="en-US" sz="1800" dirty="0">
                <a:solidFill>
                  <a:schemeClr val="lt1"/>
                </a:solidFill>
                <a:latin typeface="Calibri"/>
                <a:ea typeface="Calibri"/>
                <a:cs typeface="Calibri"/>
                <a:sym typeface="Calibri"/>
              </a:rPr>
              <a:t>Mike Surette, </a:t>
            </a:r>
            <a:r>
              <a:rPr lang="en-US" sz="1800" dirty="0" err="1">
                <a:solidFill>
                  <a:schemeClr val="lt1"/>
                </a:solidFill>
                <a:latin typeface="Calibri"/>
                <a:ea typeface="Calibri"/>
                <a:cs typeface="Calibri"/>
                <a:sym typeface="Calibri"/>
              </a:rPr>
              <a:t>Hooman</a:t>
            </a:r>
            <a:r>
              <a:rPr lang="en-US" sz="1800" dirty="0">
                <a:solidFill>
                  <a:schemeClr val="lt1"/>
                </a:solidFill>
                <a:latin typeface="Calibri"/>
                <a:ea typeface="Calibri"/>
                <a:cs typeface="Calibri"/>
                <a:sym typeface="Calibri"/>
              </a:rPr>
              <a:t> </a:t>
            </a:r>
            <a:r>
              <a:rPr lang="en-US" sz="1800" dirty="0" err="1">
                <a:solidFill>
                  <a:schemeClr val="lt1"/>
                </a:solidFill>
                <a:latin typeface="Calibri"/>
                <a:ea typeface="Calibri"/>
                <a:cs typeface="Calibri"/>
                <a:sym typeface="Calibri"/>
              </a:rPr>
              <a:t>Derakhshani</a:t>
            </a:r>
            <a:r>
              <a:rPr lang="en-US" sz="1800" dirty="0">
                <a:solidFill>
                  <a:schemeClr val="lt1"/>
                </a:solidFill>
                <a:latin typeface="Calibri"/>
                <a:ea typeface="Calibri"/>
                <a:cs typeface="Calibri"/>
                <a:sym typeface="Calibri"/>
              </a:rPr>
              <a:t>, </a:t>
            </a:r>
            <a:r>
              <a:rPr lang="en-US" sz="1800" dirty="0" err="1">
                <a:solidFill>
                  <a:schemeClr val="lt1"/>
                </a:solidFill>
                <a:latin typeface="Calibri"/>
                <a:ea typeface="Calibri"/>
                <a:cs typeface="Calibri"/>
                <a:sym typeface="Calibri"/>
              </a:rPr>
              <a:t>Arinjay</a:t>
            </a:r>
            <a:r>
              <a:rPr lang="en-US" sz="1800" dirty="0">
                <a:solidFill>
                  <a:schemeClr val="lt1"/>
                </a:solidFill>
                <a:latin typeface="Calibri"/>
                <a:ea typeface="Calibri"/>
                <a:cs typeface="Calibri"/>
                <a:sym typeface="Calibri"/>
              </a:rPr>
              <a:t> Banerjee, Farncombe Sequencing Team, MILO, CSU, </a:t>
            </a:r>
            <a:r>
              <a:rPr lang="en-US" sz="1800" dirty="0" err="1">
                <a:solidFill>
                  <a:schemeClr val="lt1"/>
                </a:solidFill>
                <a:latin typeface="Calibri"/>
                <a:ea typeface="Calibri"/>
                <a:cs typeface="Calibri"/>
                <a:sym typeface="Calibri"/>
              </a:rPr>
              <a:t>HiREB</a:t>
            </a:r>
            <a:r>
              <a:rPr lang="en-US" sz="1800" dirty="0">
                <a:solidFill>
                  <a:schemeClr val="lt1"/>
                </a:solidFill>
                <a:latin typeface="Calibri"/>
                <a:ea typeface="Calibri"/>
                <a:cs typeface="Calibri"/>
                <a:sym typeface="Calibri"/>
              </a:rPr>
              <a:t>, Gina </a:t>
            </a:r>
            <a:r>
              <a:rPr lang="en-US" sz="1800" dirty="0" err="1">
                <a:solidFill>
                  <a:schemeClr val="lt1"/>
                </a:solidFill>
                <a:latin typeface="Calibri"/>
                <a:ea typeface="Calibri"/>
                <a:cs typeface="Calibri"/>
                <a:sym typeface="Calibri"/>
              </a:rPr>
              <a:t>Mannen</a:t>
            </a:r>
            <a:r>
              <a:rPr lang="en-US" sz="1800" dirty="0">
                <a:solidFill>
                  <a:schemeClr val="lt1"/>
                </a:solidFill>
                <a:latin typeface="Calibri"/>
                <a:ea typeface="Calibri"/>
                <a:cs typeface="Calibri"/>
                <a:sym typeface="Calibri"/>
              </a:rPr>
              <a:t>, Gerry Wright, Karen Mossman</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lvl="0">
              <a:buClr>
                <a:schemeClr val="lt1"/>
              </a:buClr>
              <a:buSzPts val="2000"/>
            </a:pPr>
            <a:r>
              <a:rPr lang="en-US" sz="1800" dirty="0" err="1">
                <a:solidFill>
                  <a:schemeClr val="lt1"/>
                </a:solidFill>
                <a:latin typeface="Calibri"/>
                <a:ea typeface="Calibri"/>
                <a:cs typeface="Calibri"/>
                <a:sym typeface="Calibri"/>
              </a:rPr>
              <a:t>ONCoV</a:t>
            </a:r>
            <a:r>
              <a:rPr lang="en-US" sz="1800" dirty="0">
                <a:solidFill>
                  <a:schemeClr val="lt1"/>
                </a:solidFill>
                <a:latin typeface="Calibri"/>
                <a:ea typeface="Calibri"/>
                <a:cs typeface="Calibri"/>
                <a:sym typeface="Calibri"/>
              </a:rPr>
              <a:t>, ONS2, Sunnybrook</a:t>
            </a:r>
          </a:p>
          <a:p>
            <a:pPr marL="342900" lvl="0" indent="-342900">
              <a:buClr>
                <a:schemeClr val="lt1"/>
              </a:buClr>
              <a:buSzPts val="2000"/>
              <a:buFont typeface="Arial"/>
              <a:buChar char="•"/>
            </a:pPr>
            <a:r>
              <a:rPr lang="en-US" sz="1800" dirty="0">
                <a:solidFill>
                  <a:schemeClr val="lt1"/>
                </a:solidFill>
                <a:latin typeface="Calibri"/>
                <a:ea typeface="Calibri"/>
                <a:cs typeface="Calibri"/>
                <a:sym typeface="Calibri"/>
              </a:rPr>
              <a:t>Jared Simpson, Samira </a:t>
            </a:r>
            <a:r>
              <a:rPr lang="en-US" sz="1800" dirty="0" err="1">
                <a:solidFill>
                  <a:schemeClr val="lt1"/>
                </a:solidFill>
                <a:latin typeface="Calibri"/>
                <a:ea typeface="Calibri"/>
                <a:cs typeface="Calibri"/>
                <a:sym typeface="Calibri"/>
              </a:rPr>
              <a:t>Mubareka</a:t>
            </a:r>
            <a:r>
              <a:rPr lang="en-US" sz="1800" dirty="0">
                <a:solidFill>
                  <a:schemeClr val="lt1"/>
                </a:solidFill>
                <a:latin typeface="Calibri"/>
                <a:ea typeface="Calibri"/>
                <a:cs typeface="Calibri"/>
                <a:sym typeface="Calibri"/>
              </a:rPr>
              <a:t>, Rob Kozak, Robyn Lee, Ramzi Fattouh, Hamza </a:t>
            </a:r>
            <a:r>
              <a:rPr lang="en-US" sz="1800" dirty="0" err="1">
                <a:solidFill>
                  <a:schemeClr val="lt1"/>
                </a:solidFill>
                <a:latin typeface="Calibri"/>
                <a:ea typeface="Calibri"/>
                <a:cs typeface="Calibri"/>
                <a:sym typeface="Calibri"/>
              </a:rPr>
              <a:t>Mbareche</a:t>
            </a:r>
            <a:r>
              <a:rPr lang="en-US" sz="1800" dirty="0">
                <a:solidFill>
                  <a:schemeClr val="lt1"/>
                </a:solidFill>
                <a:latin typeface="Calibri"/>
                <a:ea typeface="Calibri"/>
                <a:cs typeface="Calibri"/>
                <a:sym typeface="Calibri"/>
              </a:rPr>
              <a:t>, </a:t>
            </a:r>
            <a:r>
              <a:rPr lang="en-US" sz="1800" dirty="0" err="1">
                <a:solidFill>
                  <a:schemeClr val="lt1"/>
                </a:solidFill>
                <a:latin typeface="Calibri"/>
                <a:ea typeface="Calibri"/>
                <a:cs typeface="Calibri"/>
                <a:sym typeface="Calibri"/>
              </a:rPr>
              <a:t>Kyuganya</a:t>
            </a:r>
            <a:r>
              <a:rPr lang="en-US" sz="1800" dirty="0">
                <a:solidFill>
                  <a:schemeClr val="lt1"/>
                </a:solidFill>
                <a:latin typeface="Calibri"/>
                <a:ea typeface="Calibri"/>
                <a:cs typeface="Calibri"/>
                <a:sym typeface="Calibri"/>
              </a:rPr>
              <a:t> </a:t>
            </a:r>
            <a:r>
              <a:rPr lang="en-US" sz="1800" dirty="0" err="1">
                <a:solidFill>
                  <a:schemeClr val="lt1"/>
                </a:solidFill>
                <a:latin typeface="Calibri"/>
                <a:ea typeface="Calibri"/>
                <a:cs typeface="Calibri"/>
                <a:sym typeface="Calibri"/>
              </a:rPr>
              <a:t>Nirmalarajah</a:t>
            </a:r>
            <a:r>
              <a:rPr lang="en-US" sz="1800" dirty="0">
                <a:solidFill>
                  <a:schemeClr val="lt1"/>
                </a:solidFill>
                <a:latin typeface="Calibri"/>
                <a:ea typeface="Calibri"/>
                <a:cs typeface="Calibri"/>
                <a:sym typeface="Calibri"/>
              </a:rPr>
              <a:t>, Patryk </a:t>
            </a:r>
            <a:r>
              <a:rPr lang="en-US" sz="1800" dirty="0" err="1">
                <a:solidFill>
                  <a:schemeClr val="lt1"/>
                </a:solidFill>
                <a:latin typeface="Calibri"/>
                <a:ea typeface="Calibri"/>
                <a:cs typeface="Calibri"/>
                <a:sym typeface="Calibri"/>
              </a:rPr>
              <a:t>Aftanas</a:t>
            </a:r>
            <a:r>
              <a:rPr lang="en-US" sz="1800" dirty="0">
                <a:solidFill>
                  <a:schemeClr val="lt1"/>
                </a:solidFill>
                <a:latin typeface="Calibri"/>
                <a:ea typeface="Calibri"/>
                <a:cs typeface="Calibri"/>
                <a:sym typeface="Calibri"/>
              </a:rPr>
              <a:t> , and so many more…</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lvl="0">
              <a:buClr>
                <a:schemeClr val="lt1"/>
              </a:buClr>
              <a:buSzPts val="2000"/>
            </a:pPr>
            <a:r>
              <a:rPr lang="en-US" sz="1800" dirty="0" err="1">
                <a:solidFill>
                  <a:schemeClr val="lt1"/>
                </a:solidFill>
                <a:latin typeface="Calibri"/>
                <a:ea typeface="Calibri"/>
                <a:cs typeface="Calibri"/>
                <a:sym typeface="Calibri"/>
              </a:rPr>
              <a:t>CanCOGeN</a:t>
            </a: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panose="020B0604020202020204" pitchFamily="34" charset="0"/>
              <a:buChar char="•"/>
            </a:pPr>
            <a:r>
              <a:rPr lang="en-US" sz="1800" dirty="0">
                <a:solidFill>
                  <a:schemeClr val="lt1"/>
                </a:solidFill>
                <a:latin typeface="Calibri"/>
                <a:ea typeface="Calibri"/>
                <a:cs typeface="Calibri"/>
                <a:sym typeface="Calibri"/>
              </a:rPr>
              <a:t>Gary Van </a:t>
            </a:r>
            <a:r>
              <a:rPr lang="en-US" sz="1800" dirty="0" err="1">
                <a:solidFill>
                  <a:schemeClr val="lt1"/>
                </a:solidFill>
                <a:latin typeface="Calibri"/>
                <a:ea typeface="Calibri"/>
                <a:cs typeface="Calibri"/>
                <a:sym typeface="Calibri"/>
              </a:rPr>
              <a:t>Domselaar</a:t>
            </a:r>
            <a:r>
              <a:rPr lang="en-US" sz="1800" dirty="0">
                <a:solidFill>
                  <a:schemeClr val="lt1"/>
                </a:solidFill>
                <a:latin typeface="Calibri"/>
                <a:ea typeface="Calibri"/>
                <a:cs typeface="Calibri"/>
                <a:sym typeface="Calibri"/>
              </a:rPr>
              <a:t>, Natalie Knox, and the many working groups (QC &amp; BC especially!)</a:t>
            </a:r>
          </a:p>
          <a:p>
            <a:pPr marL="342900" lvl="0" indent="-342900">
              <a:buClr>
                <a:schemeClr val="lt1"/>
              </a:buClr>
              <a:buSzPts val="2000"/>
              <a:buFont typeface="Arial" panose="020B0604020202020204" pitchFamily="34" charset="0"/>
              <a:buChar char="•"/>
            </a:pPr>
            <a:endParaRPr lang="en-US" sz="1800" dirty="0">
              <a:solidFill>
                <a:schemeClr val="lt1"/>
              </a:solidFill>
              <a:latin typeface="Calibri"/>
              <a:ea typeface="Calibri"/>
              <a:cs typeface="Calibri"/>
              <a:sym typeface="Calibri"/>
            </a:endParaRPr>
          </a:p>
          <a:p>
            <a:pPr lvl="0">
              <a:buClr>
                <a:schemeClr val="lt1"/>
              </a:buClr>
              <a:buSzPts val="2000"/>
            </a:pPr>
            <a:r>
              <a:rPr lang="en-US" sz="1800" dirty="0">
                <a:solidFill>
                  <a:schemeClr val="lt1"/>
                </a:solidFill>
                <a:latin typeface="Calibri"/>
                <a:ea typeface="Calibri"/>
                <a:cs typeface="Calibri"/>
                <a:sym typeface="Calibri"/>
              </a:rPr>
              <a:t>The ‘Hackers’ </a:t>
            </a:r>
          </a:p>
          <a:p>
            <a:pPr marL="342900" lvl="0" indent="-342900">
              <a:buClr>
                <a:schemeClr val="lt1"/>
              </a:buClr>
              <a:buSzPts val="2000"/>
              <a:buFont typeface="Arial" panose="020B0604020202020204" pitchFamily="34" charset="0"/>
              <a:buChar char="•"/>
            </a:pPr>
            <a:r>
              <a:rPr lang="en-US" sz="1800" dirty="0">
                <a:solidFill>
                  <a:schemeClr val="lt1"/>
                </a:solidFill>
                <a:latin typeface="Calibri"/>
                <a:ea typeface="Calibri"/>
                <a:cs typeface="Calibri"/>
                <a:sym typeface="Calibri"/>
              </a:rPr>
              <a:t>Finlay Maguire, Kendrick Smith, </a:t>
            </a:r>
            <a:r>
              <a:rPr lang="en-US" sz="1800" dirty="0" err="1">
                <a:solidFill>
                  <a:schemeClr val="lt1"/>
                </a:solidFill>
                <a:latin typeface="Calibri"/>
                <a:ea typeface="Calibri"/>
                <a:cs typeface="Calibri"/>
                <a:sym typeface="Calibri"/>
              </a:rPr>
              <a:t>Hassaan</a:t>
            </a:r>
            <a:r>
              <a:rPr lang="en-US" sz="1800" dirty="0">
                <a:solidFill>
                  <a:schemeClr val="lt1"/>
                </a:solidFill>
                <a:latin typeface="Calibri"/>
                <a:ea typeface="Calibri"/>
                <a:cs typeface="Calibri"/>
                <a:sym typeface="Calibri"/>
              </a:rPr>
              <a:t> </a:t>
            </a:r>
            <a:r>
              <a:rPr lang="en-US" sz="1800" dirty="0" err="1">
                <a:solidFill>
                  <a:schemeClr val="lt1"/>
                </a:solidFill>
                <a:latin typeface="Calibri"/>
                <a:ea typeface="Calibri"/>
                <a:cs typeface="Calibri"/>
                <a:sym typeface="Calibri"/>
              </a:rPr>
              <a:t>Maan</a:t>
            </a:r>
            <a:r>
              <a:rPr lang="en-US" sz="1800" dirty="0">
                <a:solidFill>
                  <a:schemeClr val="lt1"/>
                </a:solidFill>
                <a:latin typeface="Calibri"/>
                <a:ea typeface="Calibri"/>
                <a:cs typeface="Calibri"/>
                <a:sym typeface="Calibri"/>
              </a:rPr>
              <a:t>, Bo Wang, </a:t>
            </a:r>
            <a:r>
              <a:rPr lang="en-US" sz="1800" dirty="0" err="1">
                <a:solidFill>
                  <a:schemeClr val="lt1"/>
                </a:solidFill>
                <a:latin typeface="Calibri"/>
                <a:ea typeface="Calibri"/>
                <a:cs typeface="Calibri"/>
                <a:sym typeface="Calibri"/>
              </a:rPr>
              <a:t>DNAStack</a:t>
            </a:r>
            <a:r>
              <a:rPr lang="en-US" sz="1800" dirty="0">
                <a:solidFill>
                  <a:schemeClr val="lt1"/>
                </a:solidFill>
                <a:latin typeface="Calibri"/>
                <a:ea typeface="Calibri"/>
                <a:cs typeface="Calibri"/>
                <a:sym typeface="Calibri"/>
              </a:rPr>
              <a:t> </a:t>
            </a:r>
          </a:p>
        </p:txBody>
      </p:sp>
    </p:spTree>
    <p:extLst>
      <p:ext uri="{BB962C8B-B14F-4D97-AF65-F5344CB8AC3E}">
        <p14:creationId xmlns:p14="http://schemas.microsoft.com/office/powerpoint/2010/main" val="23648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9" name="Google Shape;653;p57">
            <a:extLst>
              <a:ext uri="{FF2B5EF4-FFF2-40B4-BE49-F238E27FC236}">
                <a16:creationId xmlns:a16="http://schemas.microsoft.com/office/drawing/2014/main" id="{6FCF15D8-4E4F-A241-AC01-D5524D1617E9}"/>
              </a:ext>
            </a:extLst>
          </p:cNvPr>
          <p:cNvSpPr txBox="1"/>
          <p:nvPr/>
        </p:nvSpPr>
        <p:spPr>
          <a:xfrm>
            <a:off x="195001" y="33245"/>
            <a:ext cx="8697987" cy="523220"/>
          </a:xfrm>
          <a:prstGeom prst="rect">
            <a:avLst/>
          </a:prstGeom>
          <a:noFill/>
          <a:ln>
            <a:noFill/>
          </a:ln>
        </p:spPr>
        <p:txBody>
          <a:bodyPr spcFirstLastPara="1" wrap="square" lIns="91425" tIns="45700" rIns="91425" bIns="45700" anchor="t" anchorCtr="0">
            <a:noAutofit/>
          </a:bodyPr>
          <a:lstStyle/>
          <a:p>
            <a:pPr lvl="0"/>
            <a:r>
              <a:rPr lang="en-US" sz="2800" dirty="0">
                <a:solidFill>
                  <a:schemeClr val="lt1"/>
                </a:solidFill>
                <a:latin typeface="Calibri"/>
                <a:ea typeface="Calibri"/>
                <a:cs typeface="Calibri"/>
                <a:sym typeface="Calibri"/>
              </a:rPr>
              <a:t>Thanks!</a:t>
            </a:r>
            <a:endParaRPr dirty="0"/>
          </a:p>
        </p:txBody>
      </p:sp>
      <p:pic>
        <p:nvPicPr>
          <p:cNvPr id="3" name="Picture 2" descr="Icon&#10;&#10;Description automatically generated">
            <a:extLst>
              <a:ext uri="{FF2B5EF4-FFF2-40B4-BE49-F238E27FC236}">
                <a16:creationId xmlns:a16="http://schemas.microsoft.com/office/drawing/2014/main" id="{30EAA038-7B54-FF47-8313-433C0DE87956}"/>
              </a:ext>
            </a:extLst>
          </p:cNvPr>
          <p:cNvPicPr>
            <a:picLocks noChangeAspect="1"/>
          </p:cNvPicPr>
          <p:nvPr/>
        </p:nvPicPr>
        <p:blipFill>
          <a:blip r:embed="rId3"/>
          <a:stretch>
            <a:fillRect/>
          </a:stretch>
        </p:blipFill>
        <p:spPr>
          <a:xfrm>
            <a:off x="3826257" y="880382"/>
            <a:ext cx="1686486" cy="1686486"/>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1B6E3C2E-E939-C047-8980-7144CEA339CD}"/>
              </a:ext>
            </a:extLst>
          </p:cNvPr>
          <p:cNvPicPr>
            <a:picLocks noChangeAspect="1"/>
          </p:cNvPicPr>
          <p:nvPr/>
        </p:nvPicPr>
        <p:blipFill>
          <a:blip r:embed="rId4"/>
          <a:stretch>
            <a:fillRect/>
          </a:stretch>
        </p:blipFill>
        <p:spPr>
          <a:xfrm>
            <a:off x="6078461" y="1163397"/>
            <a:ext cx="2226423" cy="1170668"/>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74FED118-D452-0040-A6B2-F49B67A1C830}"/>
              </a:ext>
            </a:extLst>
          </p:cNvPr>
          <p:cNvPicPr>
            <a:picLocks noChangeAspect="1"/>
          </p:cNvPicPr>
          <p:nvPr/>
        </p:nvPicPr>
        <p:blipFill>
          <a:blip r:embed="rId5"/>
          <a:stretch>
            <a:fillRect/>
          </a:stretch>
        </p:blipFill>
        <p:spPr>
          <a:xfrm>
            <a:off x="421342" y="1163397"/>
            <a:ext cx="2793253" cy="1120457"/>
          </a:xfrm>
          <a:prstGeom prst="rect">
            <a:avLst/>
          </a:prstGeom>
        </p:spPr>
      </p:pic>
      <p:pic>
        <p:nvPicPr>
          <p:cNvPr id="10" name="Picture 9" descr="Logo, company name&#10;&#10;Description automatically generated">
            <a:extLst>
              <a:ext uri="{FF2B5EF4-FFF2-40B4-BE49-F238E27FC236}">
                <a16:creationId xmlns:a16="http://schemas.microsoft.com/office/drawing/2014/main" id="{05C08E09-68B4-4943-B8D2-CE0589C4E076}"/>
              </a:ext>
            </a:extLst>
          </p:cNvPr>
          <p:cNvPicPr>
            <a:picLocks noChangeAspect="1"/>
          </p:cNvPicPr>
          <p:nvPr/>
        </p:nvPicPr>
        <p:blipFill>
          <a:blip r:embed="rId6"/>
          <a:stretch>
            <a:fillRect/>
          </a:stretch>
        </p:blipFill>
        <p:spPr>
          <a:xfrm>
            <a:off x="579226" y="2861095"/>
            <a:ext cx="2387838" cy="1320427"/>
          </a:xfrm>
          <a:prstGeom prst="rect">
            <a:avLst/>
          </a:prstGeom>
        </p:spPr>
      </p:pic>
      <p:pic>
        <p:nvPicPr>
          <p:cNvPr id="12" name="Picture 11" descr="Logo, company name&#10;&#10;Description automatically generated">
            <a:extLst>
              <a:ext uri="{FF2B5EF4-FFF2-40B4-BE49-F238E27FC236}">
                <a16:creationId xmlns:a16="http://schemas.microsoft.com/office/drawing/2014/main" id="{8A98EC14-FBA8-FC49-A367-D9956E9DAA80}"/>
              </a:ext>
            </a:extLst>
          </p:cNvPr>
          <p:cNvPicPr>
            <a:picLocks noChangeAspect="1"/>
          </p:cNvPicPr>
          <p:nvPr/>
        </p:nvPicPr>
        <p:blipFill>
          <a:blip r:embed="rId7"/>
          <a:stretch>
            <a:fillRect/>
          </a:stretch>
        </p:blipFill>
        <p:spPr>
          <a:xfrm>
            <a:off x="3517036" y="3498096"/>
            <a:ext cx="2677832" cy="191995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B7975C12-403E-8540-A0D8-DADB3DE164B3}"/>
              </a:ext>
            </a:extLst>
          </p:cNvPr>
          <p:cNvPicPr>
            <a:picLocks noChangeAspect="1"/>
          </p:cNvPicPr>
          <p:nvPr/>
        </p:nvPicPr>
        <p:blipFill>
          <a:blip r:embed="rId8"/>
          <a:stretch>
            <a:fillRect/>
          </a:stretch>
        </p:blipFill>
        <p:spPr>
          <a:xfrm>
            <a:off x="6550163" y="3797860"/>
            <a:ext cx="2277035" cy="1383615"/>
          </a:xfrm>
          <a:prstGeom prst="rect">
            <a:avLst/>
          </a:prstGeom>
        </p:spPr>
      </p:pic>
      <p:pic>
        <p:nvPicPr>
          <p:cNvPr id="15" name="Picture 14" descr="Logo, company name&#10;&#10;Description automatically generated">
            <a:extLst>
              <a:ext uri="{FF2B5EF4-FFF2-40B4-BE49-F238E27FC236}">
                <a16:creationId xmlns:a16="http://schemas.microsoft.com/office/drawing/2014/main" id="{381C08BB-5DA0-654D-BF9F-FD5CE063844E}"/>
              </a:ext>
            </a:extLst>
          </p:cNvPr>
          <p:cNvPicPr>
            <a:picLocks noChangeAspect="1"/>
          </p:cNvPicPr>
          <p:nvPr/>
        </p:nvPicPr>
        <p:blipFill>
          <a:blip r:embed="rId9"/>
          <a:stretch>
            <a:fillRect/>
          </a:stretch>
        </p:blipFill>
        <p:spPr>
          <a:xfrm>
            <a:off x="961093" y="4446442"/>
            <a:ext cx="1943218" cy="1943218"/>
          </a:xfrm>
          <a:prstGeom prst="rect">
            <a:avLst/>
          </a:prstGeom>
        </p:spPr>
      </p:pic>
    </p:spTree>
    <p:extLst>
      <p:ext uri="{BB962C8B-B14F-4D97-AF65-F5344CB8AC3E}">
        <p14:creationId xmlns:p14="http://schemas.microsoft.com/office/powerpoint/2010/main" val="7182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sp>
        <p:nvSpPr>
          <p:cNvPr id="5" name="Rectangle 2">
            <a:extLst>
              <a:ext uri="{FF2B5EF4-FFF2-40B4-BE49-F238E27FC236}">
                <a16:creationId xmlns:a16="http://schemas.microsoft.com/office/drawing/2014/main" id="{B6B6F000-4A24-A24E-B7CA-6C3EB830A38E}"/>
              </a:ext>
            </a:extLst>
          </p:cNvPr>
          <p:cNvSpPr txBox="1">
            <a:spLocks noChangeArrowheads="1"/>
          </p:cNvSpPr>
          <p:nvPr/>
        </p:nvSpPr>
        <p:spPr bwMode="auto">
          <a:xfrm>
            <a:off x="220988" y="2256656"/>
            <a:ext cx="8686800" cy="1676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a:lstStyle>
          <a:p>
            <a:pPr eaLnBrk="1" hangingPunct="1"/>
            <a:r>
              <a:rPr lang="en-US" sz="1800" b="1" dirty="0">
                <a:solidFill>
                  <a:schemeClr val="bg1"/>
                </a:solidFill>
              </a:rPr>
              <a:t>End</a:t>
            </a:r>
            <a:endParaRPr lang="en-US" sz="1800" dirty="0">
              <a:solidFill>
                <a:schemeClr val="bg1"/>
              </a:solidFill>
            </a:endParaRPr>
          </a:p>
        </p:txBody>
      </p:sp>
    </p:spTree>
    <p:extLst>
      <p:ext uri="{BB962C8B-B14F-4D97-AF65-F5344CB8AC3E}">
        <p14:creationId xmlns:p14="http://schemas.microsoft.com/office/powerpoint/2010/main" val="7170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pic>
        <p:nvPicPr>
          <p:cNvPr id="156" name="Google Shape;156;p17" descr="genepio.jpg"/>
          <p:cNvPicPr preferRelativeResize="0"/>
          <p:nvPr/>
        </p:nvPicPr>
        <p:blipFill rotWithShape="1">
          <a:blip r:embed="rId3">
            <a:alphaModFix/>
          </a:blip>
          <a:srcRect/>
          <a:stretch/>
        </p:blipFill>
        <p:spPr>
          <a:xfrm>
            <a:off x="4572000" y="1171990"/>
            <a:ext cx="3463359" cy="1933281"/>
          </a:xfrm>
          <a:prstGeom prst="rect">
            <a:avLst/>
          </a:prstGeom>
          <a:noFill/>
          <a:ln>
            <a:noFill/>
          </a:ln>
        </p:spPr>
      </p:pic>
      <p:pic>
        <p:nvPicPr>
          <p:cNvPr id="157" name="Google Shape;157;p17"/>
          <p:cNvPicPr preferRelativeResize="0"/>
          <p:nvPr/>
        </p:nvPicPr>
        <p:blipFill rotWithShape="1">
          <a:blip r:embed="rId4">
            <a:alphaModFix/>
          </a:blip>
          <a:srcRect/>
          <a:stretch/>
        </p:blipFill>
        <p:spPr>
          <a:xfrm>
            <a:off x="723184" y="1171990"/>
            <a:ext cx="3463359" cy="1933281"/>
          </a:xfrm>
          <a:prstGeom prst="rect">
            <a:avLst/>
          </a:prstGeom>
          <a:noFill/>
          <a:ln>
            <a:noFill/>
          </a:ln>
        </p:spPr>
      </p:pic>
      <p:sp>
        <p:nvSpPr>
          <p:cNvPr id="158" name="Google Shape;158;p17"/>
          <p:cNvSpPr txBox="1"/>
          <p:nvPr/>
        </p:nvSpPr>
        <p:spPr>
          <a:xfrm>
            <a:off x="-25510" y="3167390"/>
            <a:ext cx="8854632"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dirty="0">
                <a:solidFill>
                  <a:schemeClr val="lt1"/>
                </a:solidFill>
                <a:latin typeface="Calibri"/>
                <a:ea typeface="Calibri"/>
                <a:cs typeface="Calibri"/>
                <a:sym typeface="Calibri"/>
              </a:rPr>
              <a:t>Integrated Rapid Infectious Disease Analysis (IRIDA) Platform - a Canadian-led open source, end-to-end platform for public health genomics</a:t>
            </a:r>
            <a:endParaRPr dirty="0"/>
          </a:p>
        </p:txBody>
      </p:sp>
      <p:pic>
        <p:nvPicPr>
          <p:cNvPr id="3" name="Picture 2" descr="A picture containing drawing&#10;&#10;Description automatically generated">
            <a:extLst>
              <a:ext uri="{FF2B5EF4-FFF2-40B4-BE49-F238E27FC236}">
                <a16:creationId xmlns:a16="http://schemas.microsoft.com/office/drawing/2014/main" id="{5A3B1E21-16A1-D547-B12F-23D7C330AB0F}"/>
              </a:ext>
            </a:extLst>
          </p:cNvPr>
          <p:cNvPicPr>
            <a:picLocks noChangeAspect="1"/>
          </p:cNvPicPr>
          <p:nvPr/>
        </p:nvPicPr>
        <p:blipFill>
          <a:blip r:embed="rId5"/>
          <a:stretch>
            <a:fillRect/>
          </a:stretch>
        </p:blipFill>
        <p:spPr>
          <a:xfrm>
            <a:off x="2569522" y="90066"/>
            <a:ext cx="3619500" cy="889000"/>
          </a:xfrm>
          <a:prstGeom prst="rect">
            <a:avLst/>
          </a:prstGeom>
        </p:spPr>
      </p:pic>
      <p:pic>
        <p:nvPicPr>
          <p:cNvPr id="14" name="Picture 13" descr="zoom.jpg">
            <a:extLst>
              <a:ext uri="{FF2B5EF4-FFF2-40B4-BE49-F238E27FC236}">
                <a16:creationId xmlns:a16="http://schemas.microsoft.com/office/drawing/2014/main" id="{9DEAADF7-A9AE-5140-9E0B-1E76BFF861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489" y="3641439"/>
            <a:ext cx="3542054" cy="2331852"/>
          </a:xfrm>
          <a:prstGeom prst="rect">
            <a:avLst/>
          </a:prstGeom>
        </p:spPr>
      </p:pic>
      <p:pic>
        <p:nvPicPr>
          <p:cNvPr id="15" name="Picture 14" descr="cover_nature.jpg">
            <a:extLst>
              <a:ext uri="{FF2B5EF4-FFF2-40B4-BE49-F238E27FC236}">
                <a16:creationId xmlns:a16="http://schemas.microsoft.com/office/drawing/2014/main" id="{C9F5E70E-5B84-6F4F-B7FF-6AEFB5A048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871" y="5440784"/>
            <a:ext cx="1053294" cy="1327150"/>
          </a:xfrm>
          <a:prstGeom prst="rect">
            <a:avLst/>
          </a:prstGeom>
        </p:spPr>
      </p:pic>
      <p:pic>
        <p:nvPicPr>
          <p:cNvPr id="16" name="Picture 15" descr="BDlead460.jpg">
            <a:extLst>
              <a:ext uri="{FF2B5EF4-FFF2-40B4-BE49-F238E27FC236}">
                <a16:creationId xmlns:a16="http://schemas.microsoft.com/office/drawing/2014/main" id="{E15FDBC0-620F-A543-8BFC-498A05DC20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2093" y="5833385"/>
            <a:ext cx="1294857" cy="934549"/>
          </a:xfrm>
          <a:prstGeom prst="rect">
            <a:avLst/>
          </a:prstGeom>
        </p:spPr>
      </p:pic>
      <p:pic>
        <p:nvPicPr>
          <p:cNvPr id="5" name="Picture 4" descr="A person looking at the camera&#10;&#10;Description automatically generated">
            <a:extLst>
              <a:ext uri="{FF2B5EF4-FFF2-40B4-BE49-F238E27FC236}">
                <a16:creationId xmlns:a16="http://schemas.microsoft.com/office/drawing/2014/main" id="{E01ECCED-5839-DB4E-9043-DA120FD11479}"/>
              </a:ext>
            </a:extLst>
          </p:cNvPr>
          <p:cNvPicPr>
            <a:picLocks noChangeAspect="1"/>
          </p:cNvPicPr>
          <p:nvPr/>
        </p:nvPicPr>
        <p:blipFill>
          <a:blip r:embed="rId9"/>
          <a:stretch>
            <a:fillRect/>
          </a:stretch>
        </p:blipFill>
        <p:spPr>
          <a:xfrm>
            <a:off x="4379272" y="3641439"/>
            <a:ext cx="986551" cy="1482522"/>
          </a:xfrm>
          <a:prstGeom prst="rect">
            <a:avLst/>
          </a:prstGeom>
        </p:spPr>
      </p:pic>
      <p:sp>
        <p:nvSpPr>
          <p:cNvPr id="6" name="TextBox 5">
            <a:extLst>
              <a:ext uri="{FF2B5EF4-FFF2-40B4-BE49-F238E27FC236}">
                <a16:creationId xmlns:a16="http://schemas.microsoft.com/office/drawing/2014/main" id="{CCF8C2F2-7CC1-C14F-8CA6-8326FAED9EA7}"/>
              </a:ext>
            </a:extLst>
          </p:cNvPr>
          <p:cNvSpPr txBox="1"/>
          <p:nvPr/>
        </p:nvSpPr>
        <p:spPr>
          <a:xfrm>
            <a:off x="4299313" y="5117430"/>
            <a:ext cx="1146468" cy="253916"/>
          </a:xfrm>
          <a:prstGeom prst="rect">
            <a:avLst/>
          </a:prstGeom>
          <a:noFill/>
        </p:spPr>
        <p:txBody>
          <a:bodyPr wrap="none" rtlCol="0">
            <a:spAutoFit/>
          </a:bodyPr>
          <a:lstStyle/>
          <a:p>
            <a:r>
              <a:rPr lang="en-US" sz="1050" dirty="0">
                <a:solidFill>
                  <a:schemeClr val="bg1"/>
                </a:solidFill>
              </a:rPr>
              <a:t>Hendrick </a:t>
            </a:r>
            <a:r>
              <a:rPr lang="en-US" sz="1050" dirty="0" err="1">
                <a:solidFill>
                  <a:schemeClr val="bg1"/>
                </a:solidFill>
              </a:rPr>
              <a:t>Poinar</a:t>
            </a:r>
            <a:endParaRPr lang="en-US" sz="1050" dirty="0">
              <a:solidFill>
                <a:schemeClr val="bg1"/>
              </a:solidFill>
            </a:endParaRPr>
          </a:p>
        </p:txBody>
      </p:sp>
    </p:spTree>
    <p:extLst>
      <p:ext uri="{BB962C8B-B14F-4D97-AF65-F5344CB8AC3E}">
        <p14:creationId xmlns:p14="http://schemas.microsoft.com/office/powerpoint/2010/main" val="70274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E01ECCED-5839-DB4E-9043-DA120FD11479}"/>
              </a:ext>
            </a:extLst>
          </p:cNvPr>
          <p:cNvPicPr>
            <a:picLocks noChangeAspect="1"/>
          </p:cNvPicPr>
          <p:nvPr/>
        </p:nvPicPr>
        <p:blipFill>
          <a:blip r:embed="rId3"/>
          <a:stretch>
            <a:fillRect/>
          </a:stretch>
        </p:blipFill>
        <p:spPr>
          <a:xfrm>
            <a:off x="206665" y="682933"/>
            <a:ext cx="986551" cy="1482522"/>
          </a:xfrm>
          <a:prstGeom prst="rect">
            <a:avLst/>
          </a:prstGeom>
        </p:spPr>
      </p:pic>
      <p:sp>
        <p:nvSpPr>
          <p:cNvPr id="6" name="TextBox 5">
            <a:extLst>
              <a:ext uri="{FF2B5EF4-FFF2-40B4-BE49-F238E27FC236}">
                <a16:creationId xmlns:a16="http://schemas.microsoft.com/office/drawing/2014/main" id="{CCF8C2F2-7CC1-C14F-8CA6-8326FAED9EA7}"/>
              </a:ext>
            </a:extLst>
          </p:cNvPr>
          <p:cNvSpPr txBox="1"/>
          <p:nvPr/>
        </p:nvSpPr>
        <p:spPr>
          <a:xfrm>
            <a:off x="126706" y="2158924"/>
            <a:ext cx="1146468" cy="253916"/>
          </a:xfrm>
          <a:prstGeom prst="rect">
            <a:avLst/>
          </a:prstGeom>
          <a:noFill/>
        </p:spPr>
        <p:txBody>
          <a:bodyPr wrap="none" rtlCol="0">
            <a:spAutoFit/>
          </a:bodyPr>
          <a:lstStyle/>
          <a:p>
            <a:r>
              <a:rPr lang="en-US" sz="1050" dirty="0">
                <a:solidFill>
                  <a:schemeClr val="bg1"/>
                </a:solidFill>
              </a:rPr>
              <a:t>Hendrick </a:t>
            </a:r>
            <a:r>
              <a:rPr lang="en-US" sz="1050" dirty="0" err="1">
                <a:solidFill>
                  <a:schemeClr val="bg1"/>
                </a:solidFill>
              </a:rPr>
              <a:t>Poinar</a:t>
            </a:r>
            <a:endParaRPr lang="en-US" sz="1050" dirty="0">
              <a:solidFill>
                <a:schemeClr val="bg1"/>
              </a:solidFill>
            </a:endParaRPr>
          </a:p>
        </p:txBody>
      </p:sp>
      <p:pic>
        <p:nvPicPr>
          <p:cNvPr id="11" name="Google Shape;654;p57">
            <a:extLst>
              <a:ext uri="{FF2B5EF4-FFF2-40B4-BE49-F238E27FC236}">
                <a16:creationId xmlns:a16="http://schemas.microsoft.com/office/drawing/2014/main" id="{EC5E6DFA-4DA0-3744-B1AD-AB9B81057E46}"/>
              </a:ext>
            </a:extLst>
          </p:cNvPr>
          <p:cNvPicPr preferRelativeResize="0"/>
          <p:nvPr/>
        </p:nvPicPr>
        <p:blipFill rotWithShape="1">
          <a:blip r:embed="rId4">
            <a:alphaModFix/>
          </a:blip>
          <a:srcRect/>
          <a:stretch/>
        </p:blipFill>
        <p:spPr>
          <a:xfrm>
            <a:off x="5859113" y="737006"/>
            <a:ext cx="1609225" cy="1116819"/>
          </a:xfrm>
          <a:prstGeom prst="rect">
            <a:avLst/>
          </a:prstGeom>
          <a:noFill/>
          <a:ln>
            <a:noFill/>
          </a:ln>
        </p:spPr>
      </p:pic>
      <p:sp>
        <p:nvSpPr>
          <p:cNvPr id="12" name="Google Shape;655;p57">
            <a:extLst>
              <a:ext uri="{FF2B5EF4-FFF2-40B4-BE49-F238E27FC236}">
                <a16:creationId xmlns:a16="http://schemas.microsoft.com/office/drawing/2014/main" id="{B733B067-B63C-0240-8D04-0E2F81993C9A}"/>
              </a:ext>
            </a:extLst>
          </p:cNvPr>
          <p:cNvSpPr txBox="1"/>
          <p:nvPr/>
        </p:nvSpPr>
        <p:spPr>
          <a:xfrm>
            <a:off x="5635955" y="1963503"/>
            <a:ext cx="2157896" cy="2308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Amos </a:t>
            </a:r>
            <a:r>
              <a:rPr lang="en-US" sz="1050" dirty="0" err="1">
                <a:solidFill>
                  <a:schemeClr val="lt1"/>
                </a:solidFill>
                <a:latin typeface="Arial" panose="020B0604020202020204" pitchFamily="34" charset="0"/>
                <a:ea typeface="Calibri"/>
                <a:cs typeface="Arial" panose="020B0604020202020204" pitchFamily="34" charset="0"/>
                <a:sym typeface="Calibri"/>
              </a:rPr>
              <a:t>Raphenya</a:t>
            </a:r>
            <a:endParaRPr lang="en-US" sz="1050" dirty="0">
              <a:solidFill>
                <a:schemeClr val="lt1"/>
              </a:solidFill>
              <a:latin typeface="Arial" panose="020B0604020202020204" pitchFamily="34" charset="0"/>
              <a:ea typeface="Calibri"/>
              <a:cs typeface="Arial" panose="020B0604020202020204" pitchFamily="34" charset="0"/>
              <a:sym typeface="Calibri"/>
            </a:endParaRPr>
          </a:p>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Lead CARD Developer</a:t>
            </a:r>
            <a:endParaRPr sz="1050" dirty="0">
              <a:latin typeface="Arial" panose="020B0604020202020204" pitchFamily="34" charset="0"/>
              <a:cs typeface="Arial" panose="020B0604020202020204" pitchFamily="34" charset="0"/>
            </a:endParaRPr>
          </a:p>
        </p:txBody>
      </p:sp>
      <p:pic>
        <p:nvPicPr>
          <p:cNvPr id="13" name="Google Shape;656;p57">
            <a:extLst>
              <a:ext uri="{FF2B5EF4-FFF2-40B4-BE49-F238E27FC236}">
                <a16:creationId xmlns:a16="http://schemas.microsoft.com/office/drawing/2014/main" id="{C21EEEFE-1904-B84B-8256-01C8B2365129}"/>
              </a:ext>
            </a:extLst>
          </p:cNvPr>
          <p:cNvPicPr preferRelativeResize="0"/>
          <p:nvPr/>
        </p:nvPicPr>
        <p:blipFill rotWithShape="1">
          <a:blip r:embed="rId5">
            <a:alphaModFix/>
          </a:blip>
          <a:srcRect/>
          <a:stretch/>
        </p:blipFill>
        <p:spPr>
          <a:xfrm>
            <a:off x="7893934" y="737006"/>
            <a:ext cx="1034773" cy="1183042"/>
          </a:xfrm>
          <a:prstGeom prst="rect">
            <a:avLst/>
          </a:prstGeom>
          <a:noFill/>
          <a:ln>
            <a:noFill/>
          </a:ln>
        </p:spPr>
      </p:pic>
      <p:sp>
        <p:nvSpPr>
          <p:cNvPr id="17" name="Google Shape;657;p57">
            <a:extLst>
              <a:ext uri="{FF2B5EF4-FFF2-40B4-BE49-F238E27FC236}">
                <a16:creationId xmlns:a16="http://schemas.microsoft.com/office/drawing/2014/main" id="{3D7F6614-BA22-FF4E-8E56-9AA7C6D26984}"/>
              </a:ext>
            </a:extLst>
          </p:cNvPr>
          <p:cNvSpPr txBox="1"/>
          <p:nvPr/>
        </p:nvSpPr>
        <p:spPr>
          <a:xfrm>
            <a:off x="7482030" y="1963503"/>
            <a:ext cx="1858580" cy="2308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Brian </a:t>
            </a:r>
            <a:r>
              <a:rPr lang="en-US" sz="1050" dirty="0" err="1">
                <a:solidFill>
                  <a:schemeClr val="lt1"/>
                </a:solidFill>
                <a:latin typeface="Arial" panose="020B0604020202020204" pitchFamily="34" charset="0"/>
                <a:ea typeface="Calibri"/>
                <a:cs typeface="Arial" panose="020B0604020202020204" pitchFamily="34" charset="0"/>
                <a:sym typeface="Calibri"/>
              </a:rPr>
              <a:t>Alcock</a:t>
            </a:r>
            <a:endParaRPr lang="en-US" sz="1050" dirty="0">
              <a:solidFill>
                <a:schemeClr val="lt1"/>
              </a:solidFill>
              <a:latin typeface="Arial" panose="020B0604020202020204" pitchFamily="34" charset="0"/>
              <a:ea typeface="Calibri"/>
              <a:cs typeface="Arial" panose="020B0604020202020204" pitchFamily="34" charset="0"/>
              <a:sym typeface="Calibri"/>
            </a:endParaRPr>
          </a:p>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Lead CARD Curator</a:t>
            </a:r>
            <a:endParaRPr sz="1050" dirty="0">
              <a:latin typeface="Arial" panose="020B0604020202020204" pitchFamily="34" charset="0"/>
              <a:cs typeface="Arial" panose="020B0604020202020204" pitchFamily="34" charset="0"/>
            </a:endParaRPr>
          </a:p>
        </p:txBody>
      </p:sp>
      <p:pic>
        <p:nvPicPr>
          <p:cNvPr id="18" name="Google Shape;658;p57">
            <a:extLst>
              <a:ext uri="{FF2B5EF4-FFF2-40B4-BE49-F238E27FC236}">
                <a16:creationId xmlns:a16="http://schemas.microsoft.com/office/drawing/2014/main" id="{7C88D1F4-B4E0-6346-89A5-4C942B4BF050}"/>
              </a:ext>
            </a:extLst>
          </p:cNvPr>
          <p:cNvPicPr preferRelativeResize="0"/>
          <p:nvPr/>
        </p:nvPicPr>
        <p:blipFill rotWithShape="1">
          <a:blip r:embed="rId6">
            <a:alphaModFix/>
          </a:blip>
          <a:srcRect/>
          <a:stretch/>
        </p:blipFill>
        <p:spPr>
          <a:xfrm>
            <a:off x="4111337" y="597856"/>
            <a:ext cx="1507754" cy="1507754"/>
          </a:xfrm>
          <a:prstGeom prst="rect">
            <a:avLst/>
          </a:prstGeom>
          <a:noFill/>
          <a:ln>
            <a:noFill/>
          </a:ln>
        </p:spPr>
      </p:pic>
      <p:sp>
        <p:nvSpPr>
          <p:cNvPr id="19" name="Google Shape;659;p57">
            <a:extLst>
              <a:ext uri="{FF2B5EF4-FFF2-40B4-BE49-F238E27FC236}">
                <a16:creationId xmlns:a16="http://schemas.microsoft.com/office/drawing/2014/main" id="{58FB5947-CB1C-734C-A3B7-34713B4F0A85}"/>
              </a:ext>
            </a:extLst>
          </p:cNvPr>
          <p:cNvSpPr txBox="1"/>
          <p:nvPr/>
        </p:nvSpPr>
        <p:spPr>
          <a:xfrm>
            <a:off x="3802688" y="1977285"/>
            <a:ext cx="215789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Allison </a:t>
            </a:r>
            <a:r>
              <a:rPr lang="en-US" sz="1050" dirty="0" err="1">
                <a:solidFill>
                  <a:schemeClr val="lt1"/>
                </a:solidFill>
                <a:latin typeface="Arial" panose="020B0604020202020204" pitchFamily="34" charset="0"/>
                <a:ea typeface="Calibri"/>
                <a:cs typeface="Arial" panose="020B0604020202020204" pitchFamily="34" charset="0"/>
                <a:sym typeface="Calibri"/>
              </a:rPr>
              <a:t>Guitor</a:t>
            </a:r>
            <a:r>
              <a:rPr lang="en-US" sz="1050" dirty="0">
                <a:solidFill>
                  <a:schemeClr val="lt1"/>
                </a:solidFill>
                <a:latin typeface="Arial" panose="020B0604020202020204" pitchFamily="34" charset="0"/>
                <a:ea typeface="Calibri"/>
                <a:cs typeface="Arial" panose="020B0604020202020204" pitchFamily="34" charset="0"/>
                <a:sym typeface="Calibri"/>
              </a:rPr>
              <a:t>, Ph.D. student</a:t>
            </a:r>
            <a:endParaRPr sz="1050" dirty="0">
              <a:latin typeface="Arial" panose="020B0604020202020204" pitchFamily="34" charset="0"/>
              <a:cs typeface="Arial" panose="020B0604020202020204" pitchFamily="34" charset="0"/>
            </a:endParaRPr>
          </a:p>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(Wright Lab)</a:t>
            </a:r>
            <a:endParaRPr sz="1050" dirty="0">
              <a:latin typeface="Arial" panose="020B0604020202020204" pitchFamily="34" charset="0"/>
              <a:cs typeface="Arial" panose="020B0604020202020204" pitchFamily="34" charset="0"/>
            </a:endParaRPr>
          </a:p>
        </p:txBody>
      </p:sp>
      <p:pic>
        <p:nvPicPr>
          <p:cNvPr id="4" name="Picture 3" descr="A person wearing glasses and smiling at the camera&#10;&#10;Description automatically generated">
            <a:extLst>
              <a:ext uri="{FF2B5EF4-FFF2-40B4-BE49-F238E27FC236}">
                <a16:creationId xmlns:a16="http://schemas.microsoft.com/office/drawing/2014/main" id="{05CA9659-4C28-3842-AF69-45401E2DCEE9}"/>
              </a:ext>
            </a:extLst>
          </p:cNvPr>
          <p:cNvPicPr>
            <a:picLocks noChangeAspect="1"/>
          </p:cNvPicPr>
          <p:nvPr/>
        </p:nvPicPr>
        <p:blipFill>
          <a:blip r:embed="rId7"/>
          <a:stretch>
            <a:fillRect/>
          </a:stretch>
        </p:blipFill>
        <p:spPr>
          <a:xfrm>
            <a:off x="1369371" y="682933"/>
            <a:ext cx="1426381" cy="1426381"/>
          </a:xfrm>
          <a:prstGeom prst="rect">
            <a:avLst/>
          </a:prstGeom>
        </p:spPr>
      </p:pic>
      <p:sp>
        <p:nvSpPr>
          <p:cNvPr id="20" name="TextBox 19">
            <a:extLst>
              <a:ext uri="{FF2B5EF4-FFF2-40B4-BE49-F238E27FC236}">
                <a16:creationId xmlns:a16="http://schemas.microsoft.com/office/drawing/2014/main" id="{965214FA-32EE-8348-9079-967A128EFF78}"/>
              </a:ext>
            </a:extLst>
          </p:cNvPr>
          <p:cNvSpPr txBox="1"/>
          <p:nvPr/>
        </p:nvSpPr>
        <p:spPr>
          <a:xfrm>
            <a:off x="1593629" y="2165455"/>
            <a:ext cx="947695" cy="253916"/>
          </a:xfrm>
          <a:prstGeom prst="rect">
            <a:avLst/>
          </a:prstGeom>
          <a:noFill/>
        </p:spPr>
        <p:txBody>
          <a:bodyPr wrap="none" rtlCol="0">
            <a:spAutoFit/>
          </a:bodyPr>
          <a:lstStyle/>
          <a:p>
            <a:r>
              <a:rPr lang="en-US" sz="1050" dirty="0">
                <a:solidFill>
                  <a:schemeClr val="bg1"/>
                </a:solidFill>
              </a:rPr>
              <a:t>Gerry Wright</a:t>
            </a:r>
          </a:p>
        </p:txBody>
      </p:sp>
      <p:pic>
        <p:nvPicPr>
          <p:cNvPr id="8" name="Picture 7" descr="A person wearing glasses posing for the camera&#10;&#10;Description automatically generated">
            <a:extLst>
              <a:ext uri="{FF2B5EF4-FFF2-40B4-BE49-F238E27FC236}">
                <a16:creationId xmlns:a16="http://schemas.microsoft.com/office/drawing/2014/main" id="{055035B8-05D3-0B4D-9E7D-6C04F6990FA4}"/>
              </a:ext>
            </a:extLst>
          </p:cNvPr>
          <p:cNvPicPr>
            <a:picLocks noChangeAspect="1"/>
          </p:cNvPicPr>
          <p:nvPr/>
        </p:nvPicPr>
        <p:blipFill>
          <a:blip r:embed="rId8"/>
          <a:stretch>
            <a:fillRect/>
          </a:stretch>
        </p:blipFill>
        <p:spPr>
          <a:xfrm>
            <a:off x="2971907" y="682934"/>
            <a:ext cx="948451" cy="1422676"/>
          </a:xfrm>
          <a:prstGeom prst="rect">
            <a:avLst/>
          </a:prstGeom>
        </p:spPr>
      </p:pic>
      <p:sp>
        <p:nvSpPr>
          <p:cNvPr id="22" name="TextBox 21">
            <a:extLst>
              <a:ext uri="{FF2B5EF4-FFF2-40B4-BE49-F238E27FC236}">
                <a16:creationId xmlns:a16="http://schemas.microsoft.com/office/drawing/2014/main" id="{215BD944-6A45-7F42-9D81-C75A24783F64}"/>
              </a:ext>
            </a:extLst>
          </p:cNvPr>
          <p:cNvSpPr txBox="1"/>
          <p:nvPr/>
        </p:nvSpPr>
        <p:spPr>
          <a:xfrm>
            <a:off x="2971907" y="2158924"/>
            <a:ext cx="941283" cy="253916"/>
          </a:xfrm>
          <a:prstGeom prst="rect">
            <a:avLst/>
          </a:prstGeom>
          <a:noFill/>
        </p:spPr>
        <p:txBody>
          <a:bodyPr wrap="none" rtlCol="0">
            <a:spAutoFit/>
          </a:bodyPr>
          <a:lstStyle/>
          <a:p>
            <a:r>
              <a:rPr lang="en-US" sz="1050" dirty="0">
                <a:solidFill>
                  <a:schemeClr val="bg1"/>
                </a:solidFill>
              </a:rPr>
              <a:t>Mike Surette</a:t>
            </a:r>
          </a:p>
        </p:txBody>
      </p:sp>
      <p:sp>
        <p:nvSpPr>
          <p:cNvPr id="23" name="Google Shape;653;p57">
            <a:extLst>
              <a:ext uri="{FF2B5EF4-FFF2-40B4-BE49-F238E27FC236}">
                <a16:creationId xmlns:a16="http://schemas.microsoft.com/office/drawing/2014/main" id="{76905D17-43D7-D140-898F-64F192F0F46A}"/>
              </a:ext>
            </a:extLst>
          </p:cNvPr>
          <p:cNvSpPr txBox="1"/>
          <p:nvPr/>
        </p:nvSpPr>
        <p:spPr>
          <a:xfrm>
            <a:off x="195002" y="33245"/>
            <a:ext cx="284069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AMR Bait Capture</a:t>
            </a:r>
            <a:endParaRPr dirty="0"/>
          </a:p>
        </p:txBody>
      </p:sp>
      <p:pic>
        <p:nvPicPr>
          <p:cNvPr id="24" name="Picture 23" descr="A screenshot of a cell phone&#10;&#10;Description automatically generated">
            <a:extLst>
              <a:ext uri="{FF2B5EF4-FFF2-40B4-BE49-F238E27FC236}">
                <a16:creationId xmlns:a16="http://schemas.microsoft.com/office/drawing/2014/main" id="{87EE2E7C-1E51-9A4F-A8FE-0F4C556D941D}"/>
              </a:ext>
            </a:extLst>
          </p:cNvPr>
          <p:cNvPicPr>
            <a:picLocks noChangeAspect="1"/>
          </p:cNvPicPr>
          <p:nvPr/>
        </p:nvPicPr>
        <p:blipFill>
          <a:blip r:embed="rId9"/>
          <a:stretch>
            <a:fillRect/>
          </a:stretch>
        </p:blipFill>
        <p:spPr>
          <a:xfrm>
            <a:off x="1250066" y="2646614"/>
            <a:ext cx="6643868" cy="3586836"/>
          </a:xfrm>
          <a:prstGeom prst="rect">
            <a:avLst/>
          </a:prstGeom>
        </p:spPr>
      </p:pic>
      <p:sp>
        <p:nvSpPr>
          <p:cNvPr id="25" name="TextBox 24">
            <a:extLst>
              <a:ext uri="{FF2B5EF4-FFF2-40B4-BE49-F238E27FC236}">
                <a16:creationId xmlns:a16="http://schemas.microsoft.com/office/drawing/2014/main" id="{9739DC0A-C9BB-C944-A15F-3BF11FD30524}"/>
              </a:ext>
            </a:extLst>
          </p:cNvPr>
          <p:cNvSpPr txBox="1"/>
          <p:nvPr/>
        </p:nvSpPr>
        <p:spPr>
          <a:xfrm>
            <a:off x="0" y="6558771"/>
            <a:ext cx="4729180" cy="253916"/>
          </a:xfrm>
          <a:prstGeom prst="rect">
            <a:avLst/>
          </a:prstGeom>
          <a:noFill/>
        </p:spPr>
        <p:txBody>
          <a:bodyPr wrap="none" rtlCol="0">
            <a:spAutoFit/>
          </a:bodyPr>
          <a:lstStyle/>
          <a:p>
            <a:r>
              <a:rPr lang="en-US" sz="1050" dirty="0" err="1">
                <a:solidFill>
                  <a:schemeClr val="bg1"/>
                </a:solidFill>
              </a:rPr>
              <a:t>Guitor</a:t>
            </a:r>
            <a:r>
              <a:rPr lang="en-US" sz="1050" dirty="0">
                <a:solidFill>
                  <a:schemeClr val="bg1"/>
                </a:solidFill>
              </a:rPr>
              <a:t> </a:t>
            </a:r>
            <a:r>
              <a:rPr lang="en-US" sz="1050" i="1" dirty="0">
                <a:solidFill>
                  <a:schemeClr val="bg1"/>
                </a:solidFill>
              </a:rPr>
              <a:t>et al</a:t>
            </a:r>
            <a:r>
              <a:rPr lang="en-US" sz="1050" dirty="0">
                <a:solidFill>
                  <a:schemeClr val="bg1"/>
                </a:solidFill>
              </a:rPr>
              <a:t>. 2019. </a:t>
            </a:r>
            <a:r>
              <a:rPr lang="en-US" sz="1050" i="1" dirty="0">
                <a:solidFill>
                  <a:schemeClr val="bg1"/>
                </a:solidFill>
              </a:rPr>
              <a:t>Antimicrobial Agents and Chemotherapy</a:t>
            </a:r>
            <a:r>
              <a:rPr lang="en-US" sz="1050" dirty="0">
                <a:solidFill>
                  <a:schemeClr val="bg1"/>
                </a:solidFill>
              </a:rPr>
              <a:t>, 64, e01324-19.</a:t>
            </a:r>
          </a:p>
        </p:txBody>
      </p:sp>
    </p:spTree>
    <p:extLst>
      <p:ext uri="{BB962C8B-B14F-4D97-AF65-F5344CB8AC3E}">
        <p14:creationId xmlns:p14="http://schemas.microsoft.com/office/powerpoint/2010/main" val="369084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E01ECCED-5839-DB4E-9043-DA120FD11479}"/>
              </a:ext>
            </a:extLst>
          </p:cNvPr>
          <p:cNvPicPr>
            <a:picLocks noChangeAspect="1"/>
          </p:cNvPicPr>
          <p:nvPr/>
        </p:nvPicPr>
        <p:blipFill>
          <a:blip r:embed="rId3"/>
          <a:stretch>
            <a:fillRect/>
          </a:stretch>
        </p:blipFill>
        <p:spPr>
          <a:xfrm>
            <a:off x="274961" y="682933"/>
            <a:ext cx="986551" cy="1482522"/>
          </a:xfrm>
          <a:prstGeom prst="rect">
            <a:avLst/>
          </a:prstGeom>
        </p:spPr>
      </p:pic>
      <p:sp>
        <p:nvSpPr>
          <p:cNvPr id="6" name="TextBox 5">
            <a:extLst>
              <a:ext uri="{FF2B5EF4-FFF2-40B4-BE49-F238E27FC236}">
                <a16:creationId xmlns:a16="http://schemas.microsoft.com/office/drawing/2014/main" id="{CCF8C2F2-7CC1-C14F-8CA6-8326FAED9EA7}"/>
              </a:ext>
            </a:extLst>
          </p:cNvPr>
          <p:cNvSpPr txBox="1"/>
          <p:nvPr/>
        </p:nvSpPr>
        <p:spPr>
          <a:xfrm>
            <a:off x="195002" y="2158924"/>
            <a:ext cx="1146468" cy="253916"/>
          </a:xfrm>
          <a:prstGeom prst="rect">
            <a:avLst/>
          </a:prstGeom>
          <a:noFill/>
        </p:spPr>
        <p:txBody>
          <a:bodyPr wrap="none" rtlCol="0">
            <a:spAutoFit/>
          </a:bodyPr>
          <a:lstStyle/>
          <a:p>
            <a:r>
              <a:rPr lang="en-US" sz="1050" dirty="0">
                <a:solidFill>
                  <a:schemeClr val="bg1"/>
                </a:solidFill>
              </a:rPr>
              <a:t>Hendrick </a:t>
            </a:r>
            <a:r>
              <a:rPr lang="en-US" sz="1050" dirty="0" err="1">
                <a:solidFill>
                  <a:schemeClr val="bg1"/>
                </a:solidFill>
              </a:rPr>
              <a:t>Poinar</a:t>
            </a:r>
            <a:endParaRPr lang="en-US" sz="1050" dirty="0">
              <a:solidFill>
                <a:schemeClr val="bg1"/>
              </a:solidFill>
            </a:endParaRPr>
          </a:p>
        </p:txBody>
      </p:sp>
      <p:sp>
        <p:nvSpPr>
          <p:cNvPr id="23" name="Google Shape;653;p57">
            <a:extLst>
              <a:ext uri="{FF2B5EF4-FFF2-40B4-BE49-F238E27FC236}">
                <a16:creationId xmlns:a16="http://schemas.microsoft.com/office/drawing/2014/main" id="{76905D17-43D7-D140-898F-64F192F0F46A}"/>
              </a:ext>
            </a:extLst>
          </p:cNvPr>
          <p:cNvSpPr txBox="1"/>
          <p:nvPr/>
        </p:nvSpPr>
        <p:spPr>
          <a:xfrm>
            <a:off x="195002" y="33245"/>
            <a:ext cx="5585688"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Summer 2019 – Viral Bait Capture</a:t>
            </a:r>
            <a:endParaRPr dirty="0"/>
          </a:p>
        </p:txBody>
      </p:sp>
      <p:pic>
        <p:nvPicPr>
          <p:cNvPr id="3" name="Picture 2" descr="A person wearing a suit and tie smiling at the camera&#10;&#10;Description automatically generated">
            <a:extLst>
              <a:ext uri="{FF2B5EF4-FFF2-40B4-BE49-F238E27FC236}">
                <a16:creationId xmlns:a16="http://schemas.microsoft.com/office/drawing/2014/main" id="{B8A16B15-B4E6-0A4A-8631-5808BE30E91E}"/>
              </a:ext>
            </a:extLst>
          </p:cNvPr>
          <p:cNvPicPr>
            <a:picLocks noChangeAspect="1"/>
          </p:cNvPicPr>
          <p:nvPr/>
        </p:nvPicPr>
        <p:blipFill>
          <a:blip r:embed="rId4"/>
          <a:stretch>
            <a:fillRect/>
          </a:stretch>
        </p:blipFill>
        <p:spPr>
          <a:xfrm>
            <a:off x="1571276" y="682933"/>
            <a:ext cx="1460938" cy="1420577"/>
          </a:xfrm>
          <a:prstGeom prst="rect">
            <a:avLst/>
          </a:prstGeom>
        </p:spPr>
      </p:pic>
      <p:sp>
        <p:nvSpPr>
          <p:cNvPr id="21" name="Google Shape;659;p57">
            <a:extLst>
              <a:ext uri="{FF2B5EF4-FFF2-40B4-BE49-F238E27FC236}">
                <a16:creationId xmlns:a16="http://schemas.microsoft.com/office/drawing/2014/main" id="{CCC4F9BA-4121-8143-880A-6219AE989F11}"/>
              </a:ext>
            </a:extLst>
          </p:cNvPr>
          <p:cNvSpPr txBox="1"/>
          <p:nvPr/>
        </p:nvSpPr>
        <p:spPr>
          <a:xfrm>
            <a:off x="1261512" y="2165455"/>
            <a:ext cx="215789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50" dirty="0">
                <a:solidFill>
                  <a:schemeClr val="lt1"/>
                </a:solidFill>
                <a:latin typeface="Arial" panose="020B0604020202020204" pitchFamily="34" charset="0"/>
                <a:ea typeface="Calibri"/>
                <a:cs typeface="Arial" panose="020B0604020202020204" pitchFamily="34" charset="0"/>
                <a:sym typeface="Calibri"/>
              </a:rPr>
              <a:t>Jalees Nasir, PhD Student (McArthur Lab)</a:t>
            </a:r>
            <a:endParaRPr sz="1050" dirty="0">
              <a:latin typeface="Arial" panose="020B0604020202020204" pitchFamily="34" charset="0"/>
              <a:cs typeface="Arial" panose="020B0604020202020204" pitchFamily="34" charset="0"/>
            </a:endParaRPr>
          </a:p>
        </p:txBody>
      </p:sp>
      <p:sp>
        <p:nvSpPr>
          <p:cNvPr id="26" name="Google Shape;444;p39">
            <a:extLst>
              <a:ext uri="{FF2B5EF4-FFF2-40B4-BE49-F238E27FC236}">
                <a16:creationId xmlns:a16="http://schemas.microsoft.com/office/drawing/2014/main" id="{851FB4C3-2C27-684F-86DC-EEB95F4307CA}"/>
              </a:ext>
            </a:extLst>
          </p:cNvPr>
          <p:cNvSpPr txBox="1"/>
          <p:nvPr/>
        </p:nvSpPr>
        <p:spPr>
          <a:xfrm>
            <a:off x="3341979" y="682934"/>
            <a:ext cx="5585688" cy="1851854"/>
          </a:xfrm>
          <a:prstGeom prst="rect">
            <a:avLst/>
          </a:prstGeom>
          <a:noFill/>
          <a:ln>
            <a:noFill/>
          </a:ln>
        </p:spPr>
        <p:txBody>
          <a:bodyPr spcFirstLastPara="1" wrap="square" lIns="91425" tIns="45700" rIns="91425" bIns="45700" anchor="t" anchorCtr="0">
            <a:noAutofit/>
          </a:bodyPr>
          <a:lstStyle/>
          <a:p>
            <a:pPr marL="342900" lvl="0" indent="-342900">
              <a:buClr>
                <a:schemeClr val="lt1"/>
              </a:buClr>
              <a:buSzPts val="2000"/>
              <a:buFont typeface="Arial"/>
              <a:buChar char="•"/>
            </a:pPr>
            <a:r>
              <a:rPr lang="en-US" sz="1800" dirty="0">
                <a:solidFill>
                  <a:schemeClr val="lt1"/>
                </a:solidFill>
                <a:latin typeface="Calibri"/>
                <a:ea typeface="Calibri"/>
                <a:cs typeface="Calibri"/>
                <a:sym typeface="Calibri"/>
              </a:rPr>
              <a:t>3 million available virus sequences</a:t>
            </a:r>
          </a:p>
          <a:p>
            <a:pPr marL="342900" lvl="0" indent="-342900">
              <a:buClr>
                <a:schemeClr val="lt1"/>
              </a:buClr>
              <a:buSzPts val="2000"/>
              <a:buFont typeface="Arial"/>
              <a:buChar char="•"/>
            </a:pPr>
            <a:endParaRPr lang="en-US" sz="1800" dirty="0">
              <a:solidFill>
                <a:schemeClr val="lt1"/>
              </a:solidFill>
              <a:latin typeface="Calibri"/>
              <a:ea typeface="Calibri"/>
              <a:cs typeface="Calibri"/>
              <a:sym typeface="Calibri"/>
            </a:endParaRPr>
          </a:p>
          <a:p>
            <a:pPr marL="342900" lvl="0" indent="-342900">
              <a:buClr>
                <a:schemeClr val="lt1"/>
              </a:buClr>
              <a:buSzPts val="2000"/>
              <a:buFont typeface="Arial"/>
              <a:buChar char="•"/>
            </a:pPr>
            <a:r>
              <a:rPr lang="en-US" sz="1800" dirty="0">
                <a:solidFill>
                  <a:schemeClr val="lt1"/>
                </a:solidFill>
                <a:latin typeface="Calibri"/>
                <a:ea typeface="Calibri"/>
                <a:cs typeface="Calibri"/>
                <a:sym typeface="Calibri"/>
              </a:rPr>
              <a:t>Existing design methods would result in over 85,000,000 hybridization baits</a:t>
            </a:r>
            <a:endParaRPr sz="1800" dirty="0">
              <a:solidFill>
                <a:schemeClr val="lt1"/>
              </a:solidFill>
              <a:latin typeface="Calibri"/>
              <a:ea typeface="Calibri"/>
              <a:cs typeface="Calibri"/>
              <a:sym typeface="Calibri"/>
            </a:endParaRPr>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4423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5161</TotalTime>
  <Words>3244</Words>
  <Application>Microsoft Office PowerPoint</Application>
  <PresentationFormat>On-screen Show (4:3)</PresentationFormat>
  <Paragraphs>519</Paragraphs>
  <Slides>66</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Arial Black</vt:lpstr>
      <vt:lpstr>Calibri</vt:lpstr>
      <vt:lpstr>Trebuchet MS</vt:lpstr>
      <vt:lpstr>Office Theme</vt:lpstr>
      <vt:lpstr>Fall 2021 Course Evaluations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Hamilton R.1 Outbreak</vt:lpstr>
      <vt:lpstr>The game plan: genomic surveillance teamwork</vt:lpstr>
      <vt:lpstr>PowerPoint Presentation</vt:lpstr>
      <vt:lpstr>Delta Variant in Hamilton: Summer 2021</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Jalees Nasir</cp:lastModifiedBy>
  <cp:revision>82</cp:revision>
  <dcterms:modified xsi:type="dcterms:W3CDTF">2021-12-01T15:41:18Z</dcterms:modified>
</cp:coreProperties>
</file>